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71" r:id="rId4"/>
    <p:sldId id="288" r:id="rId5"/>
    <p:sldId id="287" r:id="rId6"/>
    <p:sldId id="257" r:id="rId7"/>
    <p:sldId id="258" r:id="rId8"/>
    <p:sldId id="276" r:id="rId9"/>
    <p:sldId id="289" r:id="rId10"/>
    <p:sldId id="290" r:id="rId11"/>
    <p:sldId id="291" r:id="rId12"/>
    <p:sldId id="259" r:id="rId13"/>
    <p:sldId id="260" r:id="rId14"/>
    <p:sldId id="292" r:id="rId15"/>
    <p:sldId id="261" r:id="rId16"/>
    <p:sldId id="262" r:id="rId17"/>
    <p:sldId id="263" r:id="rId18"/>
    <p:sldId id="264" r:id="rId19"/>
    <p:sldId id="293" r:id="rId20"/>
    <p:sldId id="265" r:id="rId21"/>
    <p:sldId id="269" r:id="rId22"/>
    <p:sldId id="270" r:id="rId23"/>
    <p:sldId id="272" r:id="rId24"/>
    <p:sldId id="294" r:id="rId25"/>
    <p:sldId id="273" r:id="rId26"/>
    <p:sldId id="274" r:id="rId27"/>
    <p:sldId id="275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CE5C0-5584-8E4D-90D2-6265A9694CB5}" v="1120" dt="2024-07-31T20:06:26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7"/>
    <p:restoredTop sz="94630"/>
  </p:normalViewPr>
  <p:slideViewPr>
    <p:cSldViewPr snapToGrid="0">
      <p:cViewPr>
        <p:scale>
          <a:sx n="122" d="100"/>
          <a:sy n="122" d="100"/>
        </p:scale>
        <p:origin x="11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ecino, Diego" userId="a795c42d-832a-4dce-b1d8-09bac981a9d2" providerId="ADAL" clId="{503CE5C0-5584-8E4D-90D2-6265A9694CB5}"/>
    <pc:docChg chg="undo custSel addSld delSld modSld sldOrd">
      <pc:chgData name="Montecino, Diego" userId="a795c42d-832a-4dce-b1d8-09bac981a9d2" providerId="ADAL" clId="{503CE5C0-5584-8E4D-90D2-6265A9694CB5}" dt="2024-07-31T20:06:26.023" v="1316" actId="14826"/>
      <pc:docMkLst>
        <pc:docMk/>
      </pc:docMkLst>
      <pc:sldChg chg="addSp delSp modSp del mod ord">
        <pc:chgData name="Montecino, Diego" userId="a795c42d-832a-4dce-b1d8-09bac981a9d2" providerId="ADAL" clId="{503CE5C0-5584-8E4D-90D2-6265A9694CB5}" dt="2024-07-29T20:38:16.583" v="1040" actId="2696"/>
        <pc:sldMkLst>
          <pc:docMk/>
          <pc:sldMk cId="406873583" sldId="256"/>
        </pc:sldMkLst>
        <pc:spChg chg="del">
          <ac:chgData name="Montecino, Diego" userId="a795c42d-832a-4dce-b1d8-09bac981a9d2" providerId="ADAL" clId="{503CE5C0-5584-8E4D-90D2-6265A9694CB5}" dt="2024-07-29T20:25:40.216" v="1028" actId="478"/>
          <ac:spMkLst>
            <pc:docMk/>
            <pc:sldMk cId="406873583" sldId="256"/>
            <ac:spMk id="18" creationId="{959F1E8C-3B87-89EB-879D-FDE332D168A7}"/>
          </ac:spMkLst>
        </pc:spChg>
        <pc:spChg chg="del">
          <ac:chgData name="Montecino, Diego" userId="a795c42d-832a-4dce-b1d8-09bac981a9d2" providerId="ADAL" clId="{503CE5C0-5584-8E4D-90D2-6265A9694CB5}" dt="2024-07-29T20:25:40.216" v="1028" actId="478"/>
          <ac:spMkLst>
            <pc:docMk/>
            <pc:sldMk cId="406873583" sldId="256"/>
            <ac:spMk id="19" creationId="{FAFB02C3-3B48-11A4-773E-7C253A376B12}"/>
          </ac:spMkLst>
        </pc:spChg>
        <pc:graphicFrameChg chg="del">
          <ac:chgData name="Montecino, Diego" userId="a795c42d-832a-4dce-b1d8-09bac981a9d2" providerId="ADAL" clId="{503CE5C0-5584-8E4D-90D2-6265A9694CB5}" dt="2024-07-29T20:25:40.216" v="1028" actId="478"/>
          <ac:graphicFrameMkLst>
            <pc:docMk/>
            <pc:sldMk cId="406873583" sldId="256"/>
            <ac:graphicFrameMk id="13" creationId="{486164FA-8F27-3BDB-9E48-7BE714656409}"/>
          </ac:graphicFrameMkLst>
        </pc:graphicFrameChg>
        <pc:graphicFrameChg chg="del">
          <ac:chgData name="Montecino, Diego" userId="a795c42d-832a-4dce-b1d8-09bac981a9d2" providerId="ADAL" clId="{503CE5C0-5584-8E4D-90D2-6265A9694CB5}" dt="2024-07-29T20:25:40.216" v="1028" actId="478"/>
          <ac:graphicFrameMkLst>
            <pc:docMk/>
            <pc:sldMk cId="406873583" sldId="256"/>
            <ac:graphicFrameMk id="15" creationId="{D5DD1CB9-C554-BD92-74E0-F014F69AC0A2}"/>
          </ac:graphicFrameMkLst>
        </pc:graphicFrameChg>
        <pc:picChg chg="add del mod">
          <ac:chgData name="Montecino, Diego" userId="a795c42d-832a-4dce-b1d8-09bac981a9d2" providerId="ADAL" clId="{503CE5C0-5584-8E4D-90D2-6265A9694CB5}" dt="2024-07-29T20:38:13.016" v="1039" actId="478"/>
          <ac:picMkLst>
            <pc:docMk/>
            <pc:sldMk cId="406873583" sldId="256"/>
            <ac:picMk id="3" creationId="{F3660362-7C56-2EC3-87E6-5C81DA83A06D}"/>
          </ac:picMkLst>
        </pc:picChg>
      </pc:sldChg>
      <pc:sldChg chg="delSp modSp mod">
        <pc:chgData name="Montecino, Diego" userId="a795c42d-832a-4dce-b1d8-09bac981a9d2" providerId="ADAL" clId="{503CE5C0-5584-8E4D-90D2-6265A9694CB5}" dt="2024-07-26T21:54:28.543" v="918" actId="14826"/>
        <pc:sldMkLst>
          <pc:docMk/>
          <pc:sldMk cId="2328961732" sldId="257"/>
        </pc:sldMkLst>
        <pc:spChg chg="del">
          <ac:chgData name="Montecino, Diego" userId="a795c42d-832a-4dce-b1d8-09bac981a9d2" providerId="ADAL" clId="{503CE5C0-5584-8E4D-90D2-6265A9694CB5}" dt="2024-07-26T21:43:42.837" v="915" actId="478"/>
          <ac:spMkLst>
            <pc:docMk/>
            <pc:sldMk cId="2328961732" sldId="257"/>
            <ac:spMk id="5" creationId="{07B8DDBE-8396-19C7-0CD1-50EA6B27178D}"/>
          </ac:spMkLst>
        </pc:spChg>
        <pc:picChg chg="mod">
          <ac:chgData name="Montecino, Diego" userId="a795c42d-832a-4dce-b1d8-09bac981a9d2" providerId="ADAL" clId="{503CE5C0-5584-8E4D-90D2-6265A9694CB5}" dt="2024-07-26T21:54:28.543" v="918" actId="14826"/>
          <ac:picMkLst>
            <pc:docMk/>
            <pc:sldMk cId="2328961732" sldId="257"/>
            <ac:picMk id="4" creationId="{CE995BE1-032B-CCE5-1FA1-0778A9C1C2A1}"/>
          </ac:picMkLst>
        </pc:picChg>
      </pc:sldChg>
      <pc:sldChg chg="addSp modSp mod">
        <pc:chgData name="Montecino, Diego" userId="a795c42d-832a-4dce-b1d8-09bac981a9d2" providerId="ADAL" clId="{503CE5C0-5584-8E4D-90D2-6265A9694CB5}" dt="2024-07-29T20:43:00.948" v="1067" actId="14100"/>
        <pc:sldMkLst>
          <pc:docMk/>
          <pc:sldMk cId="1906627590" sldId="258"/>
        </pc:sldMkLst>
        <pc:spChg chg="add mod">
          <ac:chgData name="Montecino, Diego" userId="a795c42d-832a-4dce-b1d8-09bac981a9d2" providerId="ADAL" clId="{503CE5C0-5584-8E4D-90D2-6265A9694CB5}" dt="2024-07-29T20:42:13.122" v="1051" actId="1582"/>
          <ac:spMkLst>
            <pc:docMk/>
            <pc:sldMk cId="1906627590" sldId="258"/>
            <ac:spMk id="2" creationId="{03B1A8F5-1061-F8E8-2708-A8F3F195DB69}"/>
          </ac:spMkLst>
        </pc:spChg>
        <pc:spChg chg="mod">
          <ac:chgData name="Montecino, Diego" userId="a795c42d-832a-4dce-b1d8-09bac981a9d2" providerId="ADAL" clId="{503CE5C0-5584-8E4D-90D2-6265A9694CB5}" dt="2024-07-29T20:40:27.930" v="1042" actId="1076"/>
          <ac:spMkLst>
            <pc:docMk/>
            <pc:sldMk cId="1906627590" sldId="258"/>
            <ac:spMk id="6" creationId="{B6DA38FC-3644-CF7A-2525-9ECEB9E55355}"/>
          </ac:spMkLst>
        </pc:spChg>
        <pc:spChg chg="add mod">
          <ac:chgData name="Montecino, Diego" userId="a795c42d-832a-4dce-b1d8-09bac981a9d2" providerId="ADAL" clId="{503CE5C0-5584-8E4D-90D2-6265A9694CB5}" dt="2024-07-29T20:43:00.948" v="1067" actId="14100"/>
          <ac:spMkLst>
            <pc:docMk/>
            <pc:sldMk cId="1906627590" sldId="258"/>
            <ac:spMk id="9" creationId="{3EFB8C8B-C517-2B3D-1FCA-B23EE5B956BE}"/>
          </ac:spMkLst>
        </pc:spChg>
        <pc:picChg chg="add mod">
          <ac:chgData name="Montecino, Diego" userId="a795c42d-832a-4dce-b1d8-09bac981a9d2" providerId="ADAL" clId="{503CE5C0-5584-8E4D-90D2-6265A9694CB5}" dt="2024-07-29T20:42:51.284" v="1063" actId="208"/>
          <ac:picMkLst>
            <pc:docMk/>
            <pc:sldMk cId="1906627590" sldId="258"/>
            <ac:picMk id="4" creationId="{4F2548AC-21C7-2F8D-4DDE-4F605221E20D}"/>
          </ac:picMkLst>
        </pc:picChg>
        <pc:picChg chg="mod">
          <ac:chgData name="Montecino, Diego" userId="a795c42d-832a-4dce-b1d8-09bac981a9d2" providerId="ADAL" clId="{503CE5C0-5584-8E4D-90D2-6265A9694CB5}" dt="2024-07-29T20:42:20.623" v="1052" actId="208"/>
          <ac:picMkLst>
            <pc:docMk/>
            <pc:sldMk cId="1906627590" sldId="258"/>
            <ac:picMk id="5" creationId="{D3915BAE-0D35-16D7-32F5-991E534E7524}"/>
          </ac:picMkLst>
        </pc:picChg>
        <pc:picChg chg="add mod">
          <ac:chgData name="Montecino, Diego" userId="a795c42d-832a-4dce-b1d8-09bac981a9d2" providerId="ADAL" clId="{503CE5C0-5584-8E4D-90D2-6265A9694CB5}" dt="2024-07-29T20:42:52.725" v="1064" actId="208"/>
          <ac:picMkLst>
            <pc:docMk/>
            <pc:sldMk cId="1906627590" sldId="258"/>
            <ac:picMk id="8" creationId="{6B8B3E7A-2125-44C2-2929-3FD9B91A4291}"/>
          </ac:picMkLst>
        </pc:picChg>
      </pc:sldChg>
      <pc:sldChg chg="addSp delSp modSp new mod">
        <pc:chgData name="Montecino, Diego" userId="a795c42d-832a-4dce-b1d8-09bac981a9d2" providerId="ADAL" clId="{503CE5C0-5584-8E4D-90D2-6265A9694CB5}" dt="2024-07-29T20:24:39.131" v="1024" actId="5736"/>
        <pc:sldMkLst>
          <pc:docMk/>
          <pc:sldMk cId="2997055706" sldId="266"/>
        </pc:sldMkLst>
        <pc:spChg chg="del">
          <ac:chgData name="Montecino, Diego" userId="a795c42d-832a-4dce-b1d8-09bac981a9d2" providerId="ADAL" clId="{503CE5C0-5584-8E4D-90D2-6265A9694CB5}" dt="2024-07-26T19:06:42.716" v="4" actId="478"/>
          <ac:spMkLst>
            <pc:docMk/>
            <pc:sldMk cId="2997055706" sldId="266"/>
            <ac:spMk id="2" creationId="{B6179CD3-AF41-632B-7C9D-4D7A35954A01}"/>
          </ac:spMkLst>
        </pc:spChg>
        <pc:spChg chg="del">
          <ac:chgData name="Montecino, Diego" userId="a795c42d-832a-4dce-b1d8-09bac981a9d2" providerId="ADAL" clId="{503CE5C0-5584-8E4D-90D2-6265A9694CB5}" dt="2024-07-26T19:06:43.847" v="5" actId="478"/>
          <ac:spMkLst>
            <pc:docMk/>
            <pc:sldMk cId="2997055706" sldId="266"/>
            <ac:spMk id="3" creationId="{7113D269-5B01-9214-212C-3D0EA782F16C}"/>
          </ac:spMkLst>
        </pc:spChg>
        <pc:graphicFrameChg chg="add mod">
          <ac:chgData name="Montecino, Diego" userId="a795c42d-832a-4dce-b1d8-09bac981a9d2" providerId="ADAL" clId="{503CE5C0-5584-8E4D-90D2-6265A9694CB5}" dt="2024-07-26T19:06:41.053" v="3"/>
          <ac:graphicFrameMkLst>
            <pc:docMk/>
            <pc:sldMk cId="2997055706" sldId="266"/>
            <ac:graphicFrameMk id="4" creationId="{FEFBFABE-E3F0-0D9F-9177-E86065ACAC6D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9T20:24:39.131" v="1024" actId="5736"/>
          <ac:graphicFrameMkLst>
            <pc:docMk/>
            <pc:sldMk cId="2997055706" sldId="266"/>
            <ac:graphicFrameMk id="5" creationId="{CB669A41-DC1A-F65B-639B-BA3ACDAE0350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29T20:24:55.175" v="1025" actId="5736"/>
        <pc:sldMkLst>
          <pc:docMk/>
          <pc:sldMk cId="2742295202" sldId="267"/>
        </pc:sldMkLst>
        <pc:spChg chg="add mod">
          <ac:chgData name="Montecino, Diego" userId="a795c42d-832a-4dce-b1d8-09bac981a9d2" providerId="ADAL" clId="{503CE5C0-5584-8E4D-90D2-6265A9694CB5}" dt="2024-07-26T19:07:09.915" v="10"/>
          <ac:spMkLst>
            <pc:docMk/>
            <pc:sldMk cId="2742295202" sldId="267"/>
            <ac:spMk id="3" creationId="{F1FF749E-AFEE-D397-FBBF-B48D26031A12}"/>
          </ac:spMkLst>
        </pc:spChg>
        <pc:spChg chg="add mod">
          <ac:chgData name="Montecino, Diego" userId="a795c42d-832a-4dce-b1d8-09bac981a9d2" providerId="ADAL" clId="{503CE5C0-5584-8E4D-90D2-6265A9694CB5}" dt="2024-07-26T19:07:09.915" v="10"/>
          <ac:spMkLst>
            <pc:docMk/>
            <pc:sldMk cId="2742295202" sldId="267"/>
            <ac:spMk id="4" creationId="{FA563877-2855-168C-D6B6-9B02E5B6B561}"/>
          </ac:spMkLst>
        </pc:spChg>
        <pc:grpChg chg="add mod">
          <ac:chgData name="Montecino, Diego" userId="a795c42d-832a-4dce-b1d8-09bac981a9d2" providerId="ADAL" clId="{503CE5C0-5584-8E4D-90D2-6265A9694CB5}" dt="2024-07-26T19:07:09.915" v="10"/>
          <ac:grpSpMkLst>
            <pc:docMk/>
            <pc:sldMk cId="2742295202" sldId="267"/>
            <ac:grpSpMk id="2" creationId="{8E2CB99B-0963-77DD-8EC8-2CC0CF7A90D7}"/>
          </ac:grpSpMkLst>
        </pc:grpChg>
        <pc:graphicFrameChg chg="del">
          <ac:chgData name="Montecino, Diego" userId="a795c42d-832a-4dce-b1d8-09bac981a9d2" providerId="ADAL" clId="{503CE5C0-5584-8E4D-90D2-6265A9694CB5}" dt="2024-07-26T19:07:01.179" v="8" actId="478"/>
          <ac:graphicFrameMkLst>
            <pc:docMk/>
            <pc:sldMk cId="2742295202" sldId="267"/>
            <ac:graphicFrameMk id="5" creationId="{CB669A41-DC1A-F65B-639B-BA3ACDAE0350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9T20:24:55.175" v="1025" actId="5736"/>
          <ac:graphicFrameMkLst>
            <pc:docMk/>
            <pc:sldMk cId="2742295202" sldId="267"/>
            <ac:graphicFrameMk id="6" creationId="{63124DEE-302E-93D6-C727-32C67DB1D7FC}"/>
          </ac:graphicFrameMkLst>
        </pc:graphicFrameChg>
      </pc:sldChg>
      <pc:sldChg chg="delSp new del mod">
        <pc:chgData name="Montecino, Diego" userId="a795c42d-832a-4dce-b1d8-09bac981a9d2" providerId="ADAL" clId="{503CE5C0-5584-8E4D-90D2-6265A9694CB5}" dt="2024-07-26T19:07:43.360" v="16" actId="2696"/>
        <pc:sldMkLst>
          <pc:docMk/>
          <pc:sldMk cId="3787090304" sldId="268"/>
        </pc:sldMkLst>
        <pc:spChg chg="del">
          <ac:chgData name="Montecino, Diego" userId="a795c42d-832a-4dce-b1d8-09bac981a9d2" providerId="ADAL" clId="{503CE5C0-5584-8E4D-90D2-6265A9694CB5}" dt="2024-07-26T19:07:35.875" v="13" actId="478"/>
          <ac:spMkLst>
            <pc:docMk/>
            <pc:sldMk cId="3787090304" sldId="268"/>
            <ac:spMk id="2" creationId="{0691E243-7D55-357A-D23D-732BB2CF20E9}"/>
          </ac:spMkLst>
        </pc:spChg>
        <pc:spChg chg="del">
          <ac:chgData name="Montecino, Diego" userId="a795c42d-832a-4dce-b1d8-09bac981a9d2" providerId="ADAL" clId="{503CE5C0-5584-8E4D-90D2-6265A9694CB5}" dt="2024-07-26T19:07:37.337" v="14" actId="478"/>
          <ac:spMkLst>
            <pc:docMk/>
            <pc:sldMk cId="3787090304" sldId="268"/>
            <ac:spMk id="3" creationId="{0772FAA1-C5D2-BB7B-C937-0172BB2CF5F7}"/>
          </ac:spMkLst>
        </pc:spChg>
      </pc:sldChg>
      <pc:sldChg chg="modSp add">
        <pc:chgData name="Montecino, Diego" userId="a795c42d-832a-4dce-b1d8-09bac981a9d2" providerId="ADAL" clId="{503CE5C0-5584-8E4D-90D2-6265A9694CB5}" dt="2024-07-29T22:29:10.297" v="1106" actId="5736"/>
        <pc:sldMkLst>
          <pc:docMk/>
          <pc:sldMk cId="3767242865" sldId="269"/>
        </pc:sldMkLst>
        <pc:graphicFrameChg chg="mod">
          <ac:chgData name="Montecino, Diego" userId="a795c42d-832a-4dce-b1d8-09bac981a9d2" providerId="ADAL" clId="{503CE5C0-5584-8E4D-90D2-6265A9694CB5}" dt="2024-07-29T22:29:10.297" v="1106" actId="5736"/>
          <ac:graphicFrameMkLst>
            <pc:docMk/>
            <pc:sldMk cId="3767242865" sldId="269"/>
            <ac:graphicFrameMk id="5" creationId="{CB669A41-DC1A-F65B-639B-BA3ACDAE0350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29T22:30:04.009" v="1107" actId="5736"/>
        <pc:sldMkLst>
          <pc:docMk/>
          <pc:sldMk cId="1908414701" sldId="270"/>
        </pc:sldMkLst>
        <pc:graphicFrameChg chg="mod">
          <ac:chgData name="Montecino, Diego" userId="a795c42d-832a-4dce-b1d8-09bac981a9d2" providerId="ADAL" clId="{503CE5C0-5584-8E4D-90D2-6265A9694CB5}" dt="2024-07-29T22:30:04.009" v="1107" actId="5736"/>
          <ac:graphicFrameMkLst>
            <pc:docMk/>
            <pc:sldMk cId="1908414701" sldId="270"/>
            <ac:graphicFrameMk id="6" creationId="{63124DEE-302E-93D6-C727-32C67DB1D7FC}"/>
          </ac:graphicFrameMkLst>
        </pc:graphicFrameChg>
      </pc:sldChg>
      <pc:sldChg chg="addSp delSp modSp new add del mod">
        <pc:chgData name="Montecino, Diego" userId="a795c42d-832a-4dce-b1d8-09bac981a9d2" providerId="ADAL" clId="{503CE5C0-5584-8E4D-90D2-6265A9694CB5}" dt="2024-07-29T20:25:18.417" v="1026" actId="5736"/>
        <pc:sldMkLst>
          <pc:docMk/>
          <pc:sldMk cId="1329054333" sldId="271"/>
        </pc:sldMkLst>
        <pc:spChg chg="del">
          <ac:chgData name="Montecino, Diego" userId="a795c42d-832a-4dce-b1d8-09bac981a9d2" providerId="ADAL" clId="{503CE5C0-5584-8E4D-90D2-6265A9694CB5}" dt="2024-07-26T20:02:51.107" v="108" actId="478"/>
          <ac:spMkLst>
            <pc:docMk/>
            <pc:sldMk cId="1329054333" sldId="271"/>
            <ac:spMk id="2" creationId="{636C1629-5652-571D-4BFE-72F31F700099}"/>
          </ac:spMkLst>
        </pc:spChg>
        <pc:spChg chg="del">
          <ac:chgData name="Montecino, Diego" userId="a795c42d-832a-4dce-b1d8-09bac981a9d2" providerId="ADAL" clId="{503CE5C0-5584-8E4D-90D2-6265A9694CB5}" dt="2024-07-26T20:02:53.579" v="109" actId="478"/>
          <ac:spMkLst>
            <pc:docMk/>
            <pc:sldMk cId="1329054333" sldId="271"/>
            <ac:spMk id="3" creationId="{77C68C25-1917-ED1D-0D8F-97F42669E3C9}"/>
          </ac:spMkLst>
        </pc:spChg>
        <pc:graphicFrameChg chg="add mod">
          <ac:chgData name="Montecino, Diego" userId="a795c42d-832a-4dce-b1d8-09bac981a9d2" providerId="ADAL" clId="{503CE5C0-5584-8E4D-90D2-6265A9694CB5}" dt="2024-07-26T20:02:57.785" v="111"/>
          <ac:graphicFrameMkLst>
            <pc:docMk/>
            <pc:sldMk cId="1329054333" sldId="271"/>
            <ac:graphicFrameMk id="4" creationId="{768632D7-C79A-E342-962E-150EB8F4F9D3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9T20:25:18.417" v="1026" actId="5736"/>
          <ac:graphicFrameMkLst>
            <pc:docMk/>
            <pc:sldMk cId="1329054333" sldId="271"/>
            <ac:graphicFrameMk id="5" creationId="{768632D7-C79A-E342-962E-150EB8F4F9D3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29T22:30:47.421" v="1108" actId="5736"/>
        <pc:sldMkLst>
          <pc:docMk/>
          <pc:sldMk cId="1753285482" sldId="272"/>
        </pc:sldMkLst>
        <pc:graphicFrameChg chg="mod">
          <ac:chgData name="Montecino, Diego" userId="a795c42d-832a-4dce-b1d8-09bac981a9d2" providerId="ADAL" clId="{503CE5C0-5584-8E4D-90D2-6265A9694CB5}" dt="2024-07-29T22:30:47.421" v="1108" actId="5736"/>
          <ac:graphicFrameMkLst>
            <pc:docMk/>
            <pc:sldMk cId="1753285482" sldId="272"/>
            <ac:graphicFrameMk id="5" creationId="{768632D7-C79A-E342-962E-150EB8F4F9D3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29T22:32:40.927" v="1116" actId="5736"/>
        <pc:sldMkLst>
          <pc:docMk/>
          <pc:sldMk cId="2460407865" sldId="273"/>
        </pc:sldMkLst>
        <pc:spChg chg="add del">
          <ac:chgData name="Montecino, Diego" userId="a795c42d-832a-4dce-b1d8-09bac981a9d2" providerId="ADAL" clId="{503CE5C0-5584-8E4D-90D2-6265A9694CB5}" dt="2024-07-26T21:41:52.881" v="912" actId="22"/>
          <ac:spMkLst>
            <pc:docMk/>
            <pc:sldMk cId="2460407865" sldId="273"/>
            <ac:spMk id="3" creationId="{E51E97EC-DDCA-4355-0F49-8C78441F0BFE}"/>
          </ac:spMkLst>
        </pc:spChg>
        <pc:spChg chg="mod">
          <ac:chgData name="Montecino, Diego" userId="a795c42d-832a-4dce-b1d8-09bac981a9d2" providerId="ADAL" clId="{503CE5C0-5584-8E4D-90D2-6265A9694CB5}" dt="2024-07-29T22:32:40.927" v="1116" actId="5736"/>
          <ac:spMkLst>
            <pc:docMk/>
            <pc:sldMk cId="2460407865" sldId="273"/>
            <ac:spMk id="18" creationId="{959F1E8C-3B87-89EB-879D-FDE332D168A7}"/>
          </ac:spMkLst>
        </pc:spChg>
        <pc:spChg chg="mod">
          <ac:chgData name="Montecino, Diego" userId="a795c42d-832a-4dce-b1d8-09bac981a9d2" providerId="ADAL" clId="{503CE5C0-5584-8E4D-90D2-6265A9694CB5}" dt="2024-07-29T22:32:40.927" v="1116" actId="5736"/>
          <ac:spMkLst>
            <pc:docMk/>
            <pc:sldMk cId="2460407865" sldId="273"/>
            <ac:spMk id="19" creationId="{FAFB02C3-3B48-11A4-773E-7C253A376B12}"/>
          </ac:spMkLst>
        </pc:spChg>
        <pc:graphicFrameChg chg="mod">
          <ac:chgData name="Montecino, Diego" userId="a795c42d-832a-4dce-b1d8-09bac981a9d2" providerId="ADAL" clId="{503CE5C0-5584-8E4D-90D2-6265A9694CB5}" dt="2024-07-29T22:32:40.927" v="1116" actId="5736"/>
          <ac:graphicFrameMkLst>
            <pc:docMk/>
            <pc:sldMk cId="2460407865" sldId="273"/>
            <ac:graphicFrameMk id="13" creationId="{486164FA-8F27-3BDB-9E48-7BE714656409}"/>
          </ac:graphicFrameMkLst>
        </pc:graphicFrameChg>
        <pc:graphicFrameChg chg="mod">
          <ac:chgData name="Montecino, Diego" userId="a795c42d-832a-4dce-b1d8-09bac981a9d2" providerId="ADAL" clId="{503CE5C0-5584-8E4D-90D2-6265A9694CB5}" dt="2024-07-29T22:32:40.927" v="1116" actId="5736"/>
          <ac:graphicFrameMkLst>
            <pc:docMk/>
            <pc:sldMk cId="2460407865" sldId="273"/>
            <ac:graphicFrameMk id="15" creationId="{D5DD1CB9-C554-BD92-74E0-F014F69AC0A2}"/>
          </ac:graphicFrameMkLst>
        </pc:graphicFrameChg>
      </pc:sldChg>
      <pc:sldChg chg="delSp modSp add mod">
        <pc:chgData name="Montecino, Diego" userId="a795c42d-832a-4dce-b1d8-09bac981a9d2" providerId="ADAL" clId="{503CE5C0-5584-8E4D-90D2-6265A9694CB5}" dt="2024-07-29T22:32:55.542" v="1117" actId="208"/>
        <pc:sldMkLst>
          <pc:docMk/>
          <pc:sldMk cId="1182379680" sldId="274"/>
        </pc:sldMkLst>
        <pc:spChg chg="del">
          <ac:chgData name="Montecino, Diego" userId="a795c42d-832a-4dce-b1d8-09bac981a9d2" providerId="ADAL" clId="{503CE5C0-5584-8E4D-90D2-6265A9694CB5}" dt="2024-07-26T21:43:35.582" v="914" actId="478"/>
          <ac:spMkLst>
            <pc:docMk/>
            <pc:sldMk cId="1182379680" sldId="274"/>
            <ac:spMk id="5" creationId="{07B8DDBE-8396-19C7-0CD1-50EA6B27178D}"/>
          </ac:spMkLst>
        </pc:spChg>
        <pc:picChg chg="mod">
          <ac:chgData name="Montecino, Diego" userId="a795c42d-832a-4dce-b1d8-09bac981a9d2" providerId="ADAL" clId="{503CE5C0-5584-8E4D-90D2-6265A9694CB5}" dt="2024-07-29T22:32:55.542" v="1117" actId="208"/>
          <ac:picMkLst>
            <pc:docMk/>
            <pc:sldMk cId="1182379680" sldId="274"/>
            <ac:picMk id="4" creationId="{CE995BE1-032B-CCE5-1FA1-0778A9C1C2A1}"/>
          </ac:picMkLst>
        </pc:picChg>
        <pc:picChg chg="mod">
          <ac:chgData name="Montecino, Diego" userId="a795c42d-832a-4dce-b1d8-09bac981a9d2" providerId="ADAL" clId="{503CE5C0-5584-8E4D-90D2-6265A9694CB5}" dt="2024-07-26T21:49:33.756" v="916" actId="14826"/>
          <ac:picMkLst>
            <pc:docMk/>
            <pc:sldMk cId="1182379680" sldId="274"/>
            <ac:picMk id="9" creationId="{93C3E3F4-53D9-AF2D-1FFE-79074D66EEE7}"/>
          </ac:picMkLst>
        </pc:picChg>
      </pc:sldChg>
      <pc:sldChg chg="add del">
        <pc:chgData name="Montecino, Diego" userId="a795c42d-832a-4dce-b1d8-09bac981a9d2" providerId="ADAL" clId="{503CE5C0-5584-8E4D-90D2-6265A9694CB5}" dt="2024-07-26T21:41:44.593" v="910" actId="2890"/>
        <pc:sldMkLst>
          <pc:docMk/>
          <pc:sldMk cId="1679905890" sldId="274"/>
        </pc:sldMkLst>
      </pc:sldChg>
      <pc:sldChg chg="addSp delSp modSp add mod">
        <pc:chgData name="Montecino, Diego" userId="a795c42d-832a-4dce-b1d8-09bac981a9d2" providerId="ADAL" clId="{503CE5C0-5584-8E4D-90D2-6265A9694CB5}" dt="2024-07-29T22:37:08.951" v="1142"/>
        <pc:sldMkLst>
          <pc:docMk/>
          <pc:sldMk cId="3297740591" sldId="275"/>
        </pc:sldMkLst>
        <pc:spChg chg="mod">
          <ac:chgData name="Montecino, Diego" userId="a795c42d-832a-4dce-b1d8-09bac981a9d2" providerId="ADAL" clId="{503CE5C0-5584-8E4D-90D2-6265A9694CB5}" dt="2024-07-29T20:40:13.915" v="1041" actId="1076"/>
          <ac:spMkLst>
            <pc:docMk/>
            <pc:sldMk cId="3297740591" sldId="275"/>
            <ac:spMk id="6" creationId="{B6DA38FC-3644-CF7A-2525-9ECEB9E55355}"/>
          </ac:spMkLst>
        </pc:spChg>
        <pc:spChg chg="add mod">
          <ac:chgData name="Montecino, Diego" userId="a795c42d-832a-4dce-b1d8-09bac981a9d2" providerId="ADAL" clId="{503CE5C0-5584-8E4D-90D2-6265A9694CB5}" dt="2024-07-29T22:37:08.951" v="1142"/>
          <ac:spMkLst>
            <pc:docMk/>
            <pc:sldMk cId="3297740591" sldId="275"/>
            <ac:spMk id="12" creationId="{89F89DD1-173D-62EF-6487-681B49EE2794}"/>
          </ac:spMkLst>
        </pc:spChg>
        <pc:spChg chg="add mod">
          <ac:chgData name="Montecino, Diego" userId="a795c42d-832a-4dce-b1d8-09bac981a9d2" providerId="ADAL" clId="{503CE5C0-5584-8E4D-90D2-6265A9694CB5}" dt="2024-07-29T22:37:08.951" v="1142"/>
          <ac:spMkLst>
            <pc:docMk/>
            <pc:sldMk cId="3297740591" sldId="275"/>
            <ac:spMk id="13" creationId="{075B0AFF-2EA2-3A98-FF20-77F4829AB645}"/>
          </ac:spMkLst>
        </pc:spChg>
        <pc:picChg chg="add del mod">
          <ac:chgData name="Montecino, Diego" userId="a795c42d-832a-4dce-b1d8-09bac981a9d2" providerId="ADAL" clId="{503CE5C0-5584-8E4D-90D2-6265A9694CB5}" dt="2024-07-29T22:34:53.580" v="1122" actId="478"/>
          <ac:picMkLst>
            <pc:docMk/>
            <pc:sldMk cId="3297740591" sldId="275"/>
            <ac:picMk id="3" creationId="{D0EB9000-815D-857D-8D57-0DC339AFA1FA}"/>
          </ac:picMkLst>
        </pc:picChg>
        <pc:picChg chg="mod">
          <ac:chgData name="Montecino, Diego" userId="a795c42d-832a-4dce-b1d8-09bac981a9d2" providerId="ADAL" clId="{503CE5C0-5584-8E4D-90D2-6265A9694CB5}" dt="2024-07-29T22:33:57.163" v="1118" actId="208"/>
          <ac:picMkLst>
            <pc:docMk/>
            <pc:sldMk cId="3297740591" sldId="275"/>
            <ac:picMk id="5" creationId="{D3915BAE-0D35-16D7-32F5-991E534E7524}"/>
          </ac:picMkLst>
        </pc:picChg>
        <pc:picChg chg="add mod">
          <ac:chgData name="Montecino, Diego" userId="a795c42d-832a-4dce-b1d8-09bac981a9d2" providerId="ADAL" clId="{503CE5C0-5584-8E4D-90D2-6265A9694CB5}" dt="2024-07-29T22:36:40.794" v="1141" actId="208"/>
          <ac:picMkLst>
            <pc:docMk/>
            <pc:sldMk cId="3297740591" sldId="275"/>
            <ac:picMk id="7" creationId="{FE15F1F7-3B83-988F-D817-F485FB712D48}"/>
          </ac:picMkLst>
        </pc:picChg>
        <pc:picChg chg="add del mod">
          <ac:chgData name="Montecino, Diego" userId="a795c42d-832a-4dce-b1d8-09bac981a9d2" providerId="ADAL" clId="{503CE5C0-5584-8E4D-90D2-6265A9694CB5}" dt="2024-07-29T22:35:53.821" v="1133" actId="478"/>
          <ac:picMkLst>
            <pc:docMk/>
            <pc:sldMk cId="3297740591" sldId="275"/>
            <ac:picMk id="9" creationId="{32BDB61A-49C9-013A-37E3-757EACDA3C7C}"/>
          </ac:picMkLst>
        </pc:picChg>
        <pc:picChg chg="add mod">
          <ac:chgData name="Montecino, Diego" userId="a795c42d-832a-4dce-b1d8-09bac981a9d2" providerId="ADAL" clId="{503CE5C0-5584-8E4D-90D2-6265A9694CB5}" dt="2024-07-29T22:36:39.331" v="1140" actId="208"/>
          <ac:picMkLst>
            <pc:docMk/>
            <pc:sldMk cId="3297740591" sldId="275"/>
            <ac:picMk id="11" creationId="{AF4EDAC2-E9E7-F9DC-EEF4-5D397033E70D}"/>
          </ac:picMkLst>
        </pc:picChg>
      </pc:sldChg>
      <pc:sldChg chg="addSp delSp modSp new add del mod">
        <pc:chgData name="Montecino, Diego" userId="a795c42d-832a-4dce-b1d8-09bac981a9d2" providerId="ADAL" clId="{503CE5C0-5584-8E4D-90D2-6265A9694CB5}" dt="2024-07-29T20:46:11.939" v="1073" actId="14826"/>
        <pc:sldMkLst>
          <pc:docMk/>
          <pc:sldMk cId="2516708574" sldId="276"/>
        </pc:sldMkLst>
        <pc:spChg chg="del">
          <ac:chgData name="Montecino, Diego" userId="a795c42d-832a-4dce-b1d8-09bac981a9d2" providerId="ADAL" clId="{503CE5C0-5584-8E4D-90D2-6265A9694CB5}" dt="2024-07-26T23:29:35.566" v="922" actId="478"/>
          <ac:spMkLst>
            <pc:docMk/>
            <pc:sldMk cId="2516708574" sldId="276"/>
            <ac:spMk id="2" creationId="{6CFC9E16-C287-ECA9-5432-D13909340543}"/>
          </ac:spMkLst>
        </pc:spChg>
        <pc:spChg chg="del">
          <ac:chgData name="Montecino, Diego" userId="a795c42d-832a-4dce-b1d8-09bac981a9d2" providerId="ADAL" clId="{503CE5C0-5584-8E4D-90D2-6265A9694CB5}" dt="2024-07-26T23:29:36.997" v="923" actId="478"/>
          <ac:spMkLst>
            <pc:docMk/>
            <pc:sldMk cId="2516708574" sldId="276"/>
            <ac:spMk id="3" creationId="{609D057A-B23B-2BF8-F6C8-8AEBC7A4D1EA}"/>
          </ac:spMkLst>
        </pc:spChg>
        <pc:spChg chg="add del mod">
          <ac:chgData name="Montecino, Diego" userId="a795c42d-832a-4dce-b1d8-09bac981a9d2" providerId="ADAL" clId="{503CE5C0-5584-8E4D-90D2-6265A9694CB5}" dt="2024-07-29T20:45:40.971" v="1070" actId="478"/>
          <ac:spMkLst>
            <pc:docMk/>
            <pc:sldMk cId="2516708574" sldId="276"/>
            <ac:spMk id="6" creationId="{1FD03348-DA3B-0EA9-FCE7-50C766C7A736}"/>
          </ac:spMkLst>
        </pc:spChg>
        <pc:spChg chg="add del mod">
          <ac:chgData name="Montecino, Diego" userId="a795c42d-832a-4dce-b1d8-09bac981a9d2" providerId="ADAL" clId="{503CE5C0-5584-8E4D-90D2-6265A9694CB5}" dt="2024-07-29T20:45:40.971" v="1070" actId="478"/>
          <ac:spMkLst>
            <pc:docMk/>
            <pc:sldMk cId="2516708574" sldId="276"/>
            <ac:spMk id="7" creationId="{31F6E98E-D239-5A09-F1B6-B1ECF956C2C6}"/>
          </ac:spMkLst>
        </pc:spChg>
        <pc:picChg chg="add del mod">
          <ac:chgData name="Montecino, Diego" userId="a795c42d-832a-4dce-b1d8-09bac981a9d2" providerId="ADAL" clId="{503CE5C0-5584-8E4D-90D2-6265A9694CB5}" dt="2024-07-29T20:46:11.939" v="1073" actId="14826"/>
          <ac:picMkLst>
            <pc:docMk/>
            <pc:sldMk cId="2516708574" sldId="276"/>
            <ac:picMk id="5" creationId="{F5A8724E-1111-DB8C-11D7-F2B8FFB410AB}"/>
          </ac:picMkLst>
        </pc:picChg>
      </pc:sldChg>
      <pc:sldChg chg="modSp add mod">
        <pc:chgData name="Montecino, Diego" userId="a795c42d-832a-4dce-b1d8-09bac981a9d2" providerId="ADAL" clId="{503CE5C0-5584-8E4D-90D2-6265A9694CB5}" dt="2024-07-29T22:38:31.133" v="1143" actId="208"/>
        <pc:sldMkLst>
          <pc:docMk/>
          <pc:sldMk cId="1875105714" sldId="277"/>
        </pc:sldMkLst>
        <pc:picChg chg="mod">
          <ac:chgData name="Montecino, Diego" userId="a795c42d-832a-4dce-b1d8-09bac981a9d2" providerId="ADAL" clId="{503CE5C0-5584-8E4D-90D2-6265A9694CB5}" dt="2024-07-29T22:38:31.133" v="1143" actId="208"/>
          <ac:picMkLst>
            <pc:docMk/>
            <pc:sldMk cId="1875105714" sldId="277"/>
            <ac:picMk id="5" creationId="{F5A8724E-1111-DB8C-11D7-F2B8FFB410AB}"/>
          </ac:picMkLst>
        </pc:picChg>
      </pc:sldChg>
      <pc:sldChg chg="delSp modSp add mod">
        <pc:chgData name="Montecino, Diego" userId="a795c42d-832a-4dce-b1d8-09bac981a9d2" providerId="ADAL" clId="{503CE5C0-5584-8E4D-90D2-6265A9694CB5}" dt="2024-07-29T22:42:08.752" v="1144" actId="208"/>
        <pc:sldMkLst>
          <pc:docMk/>
          <pc:sldMk cId="2064353640" sldId="278"/>
        </pc:sldMkLst>
        <pc:spChg chg="mod">
          <ac:chgData name="Montecino, Diego" userId="a795c42d-832a-4dce-b1d8-09bac981a9d2" providerId="ADAL" clId="{503CE5C0-5584-8E4D-90D2-6265A9694CB5}" dt="2024-07-26T23:38:24.031" v="944" actId="1076"/>
          <ac:spMkLst>
            <pc:docMk/>
            <pc:sldMk cId="2064353640" sldId="278"/>
            <ac:spMk id="6" creationId="{1FD03348-DA3B-0EA9-FCE7-50C766C7A736}"/>
          </ac:spMkLst>
        </pc:spChg>
        <pc:spChg chg="del">
          <ac:chgData name="Montecino, Diego" userId="a795c42d-832a-4dce-b1d8-09bac981a9d2" providerId="ADAL" clId="{503CE5C0-5584-8E4D-90D2-6265A9694CB5}" dt="2024-07-26T23:38:26.564" v="945" actId="478"/>
          <ac:spMkLst>
            <pc:docMk/>
            <pc:sldMk cId="2064353640" sldId="278"/>
            <ac:spMk id="7" creationId="{31F6E98E-D239-5A09-F1B6-B1ECF956C2C6}"/>
          </ac:spMkLst>
        </pc:spChg>
        <pc:picChg chg="mod">
          <ac:chgData name="Montecino, Diego" userId="a795c42d-832a-4dce-b1d8-09bac981a9d2" providerId="ADAL" clId="{503CE5C0-5584-8E4D-90D2-6265A9694CB5}" dt="2024-07-29T22:42:08.752" v="1144" actId="208"/>
          <ac:picMkLst>
            <pc:docMk/>
            <pc:sldMk cId="2064353640" sldId="278"/>
            <ac:picMk id="5" creationId="{F5A8724E-1111-DB8C-11D7-F2B8FFB410AB}"/>
          </ac:picMkLst>
        </pc:picChg>
      </pc:sldChg>
      <pc:sldChg chg="addSp delSp modSp add mod">
        <pc:chgData name="Montecino, Diego" userId="a795c42d-832a-4dce-b1d8-09bac981a9d2" providerId="ADAL" clId="{503CE5C0-5584-8E4D-90D2-6265A9694CB5}" dt="2024-07-29T22:42:45.745" v="1145" actId="208"/>
        <pc:sldMkLst>
          <pc:docMk/>
          <pc:sldMk cId="2832402467" sldId="279"/>
        </pc:sldMkLst>
        <pc:spChg chg="add mod">
          <ac:chgData name="Montecino, Diego" userId="a795c42d-832a-4dce-b1d8-09bac981a9d2" providerId="ADAL" clId="{503CE5C0-5584-8E4D-90D2-6265A9694CB5}" dt="2024-07-26T23:45:51.491" v="950" actId="208"/>
          <ac:spMkLst>
            <pc:docMk/>
            <pc:sldMk cId="2832402467" sldId="279"/>
            <ac:spMk id="2" creationId="{85683590-3234-0FDE-CFD8-337D1CE19817}"/>
          </ac:spMkLst>
        </pc:spChg>
        <pc:spChg chg="del">
          <ac:chgData name="Montecino, Diego" userId="a795c42d-832a-4dce-b1d8-09bac981a9d2" providerId="ADAL" clId="{503CE5C0-5584-8E4D-90D2-6265A9694CB5}" dt="2024-07-26T23:45:39.441" v="947" actId="478"/>
          <ac:spMkLst>
            <pc:docMk/>
            <pc:sldMk cId="2832402467" sldId="279"/>
            <ac:spMk id="6" creationId="{1FD03348-DA3B-0EA9-FCE7-50C766C7A736}"/>
          </ac:spMkLst>
        </pc:spChg>
        <pc:picChg chg="mod">
          <ac:chgData name="Montecino, Diego" userId="a795c42d-832a-4dce-b1d8-09bac981a9d2" providerId="ADAL" clId="{503CE5C0-5584-8E4D-90D2-6265A9694CB5}" dt="2024-07-29T22:42:45.745" v="1145" actId="208"/>
          <ac:picMkLst>
            <pc:docMk/>
            <pc:sldMk cId="2832402467" sldId="279"/>
            <ac:picMk id="5" creationId="{F5A8724E-1111-DB8C-11D7-F2B8FFB410AB}"/>
          </ac:picMkLst>
        </pc:picChg>
      </pc:sldChg>
      <pc:sldChg chg="modSp add mod">
        <pc:chgData name="Montecino, Diego" userId="a795c42d-832a-4dce-b1d8-09bac981a9d2" providerId="ADAL" clId="{503CE5C0-5584-8E4D-90D2-6265A9694CB5}" dt="2024-07-29T22:43:24.304" v="1146" actId="208"/>
        <pc:sldMkLst>
          <pc:docMk/>
          <pc:sldMk cId="3321134062" sldId="280"/>
        </pc:sldMkLst>
        <pc:spChg chg="mod">
          <ac:chgData name="Montecino, Diego" userId="a795c42d-832a-4dce-b1d8-09bac981a9d2" providerId="ADAL" clId="{503CE5C0-5584-8E4D-90D2-6265A9694CB5}" dt="2024-07-26T23:50:59.592" v="957" actId="14100"/>
          <ac:spMkLst>
            <pc:docMk/>
            <pc:sldMk cId="3321134062" sldId="280"/>
            <ac:spMk id="2" creationId="{85683590-3234-0FDE-CFD8-337D1CE19817}"/>
          </ac:spMkLst>
        </pc:spChg>
        <pc:picChg chg="mod">
          <ac:chgData name="Montecino, Diego" userId="a795c42d-832a-4dce-b1d8-09bac981a9d2" providerId="ADAL" clId="{503CE5C0-5584-8E4D-90D2-6265A9694CB5}" dt="2024-07-29T22:43:24.304" v="1146" actId="208"/>
          <ac:picMkLst>
            <pc:docMk/>
            <pc:sldMk cId="3321134062" sldId="280"/>
            <ac:picMk id="5" creationId="{F5A8724E-1111-DB8C-11D7-F2B8FFB410AB}"/>
          </ac:picMkLst>
        </pc:picChg>
      </pc:sldChg>
      <pc:sldChg chg="modSp add mod ord">
        <pc:chgData name="Montecino, Diego" userId="a795c42d-832a-4dce-b1d8-09bac981a9d2" providerId="ADAL" clId="{503CE5C0-5584-8E4D-90D2-6265A9694CB5}" dt="2024-07-27T00:02:41.496" v="969" actId="14826"/>
        <pc:sldMkLst>
          <pc:docMk/>
          <pc:sldMk cId="3910815829" sldId="281"/>
        </pc:sldMkLst>
        <pc:spChg chg="mod">
          <ac:chgData name="Montecino, Diego" userId="a795c42d-832a-4dce-b1d8-09bac981a9d2" providerId="ADAL" clId="{503CE5C0-5584-8E4D-90D2-6265A9694CB5}" dt="2024-07-27T00:02:31.670" v="968" actId="1076"/>
          <ac:spMkLst>
            <pc:docMk/>
            <pc:sldMk cId="3910815829" sldId="281"/>
            <ac:spMk id="11" creationId="{5EB7F163-531B-8CBE-297B-82001BB51B92}"/>
          </ac:spMkLst>
        </pc:spChg>
        <pc:picChg chg="mod">
          <ac:chgData name="Montecino, Diego" userId="a795c42d-832a-4dce-b1d8-09bac981a9d2" providerId="ADAL" clId="{503CE5C0-5584-8E4D-90D2-6265A9694CB5}" dt="2024-07-27T00:02:41.496" v="969" actId="14826"/>
          <ac:picMkLst>
            <pc:docMk/>
            <pc:sldMk cId="3910815829" sldId="281"/>
            <ac:picMk id="4" creationId="{FB1D85EC-8E2A-DACB-7F3C-BDDD8839015E}"/>
          </ac:picMkLst>
        </pc:picChg>
        <pc:picChg chg="mod">
          <ac:chgData name="Montecino, Diego" userId="a795c42d-832a-4dce-b1d8-09bac981a9d2" providerId="ADAL" clId="{503CE5C0-5584-8E4D-90D2-6265A9694CB5}" dt="2024-07-27T00:02:25.029" v="967" actId="1076"/>
          <ac:picMkLst>
            <pc:docMk/>
            <pc:sldMk cId="3910815829" sldId="281"/>
            <ac:picMk id="10" creationId="{5BB8E8B1-C1A1-1100-5BDA-D4A746B7CFB7}"/>
          </ac:picMkLst>
        </pc:picChg>
        <pc:picChg chg="mod">
          <ac:chgData name="Montecino, Diego" userId="a795c42d-832a-4dce-b1d8-09bac981a9d2" providerId="ADAL" clId="{503CE5C0-5584-8E4D-90D2-6265A9694CB5}" dt="2024-07-27T00:02:04.290" v="964" actId="14826"/>
          <ac:picMkLst>
            <pc:docMk/>
            <pc:sldMk cId="3910815829" sldId="281"/>
            <ac:picMk id="12" creationId="{B3280B2B-682C-1A85-5063-48665AA36CF4}"/>
          </ac:picMkLst>
        </pc:picChg>
      </pc:sldChg>
      <pc:sldChg chg="modSp add ord">
        <pc:chgData name="Montecino, Diego" userId="a795c42d-832a-4dce-b1d8-09bac981a9d2" providerId="ADAL" clId="{503CE5C0-5584-8E4D-90D2-6265A9694CB5}" dt="2024-07-27T01:31:55.473" v="975" actId="14826"/>
        <pc:sldMkLst>
          <pc:docMk/>
          <pc:sldMk cId="1261828354" sldId="282"/>
        </pc:sldMkLst>
        <pc:picChg chg="mod">
          <ac:chgData name="Montecino, Diego" userId="a795c42d-832a-4dce-b1d8-09bac981a9d2" providerId="ADAL" clId="{503CE5C0-5584-8E4D-90D2-6265A9694CB5}" dt="2024-07-27T01:31:36.102" v="973" actId="14826"/>
          <ac:picMkLst>
            <pc:docMk/>
            <pc:sldMk cId="1261828354" sldId="282"/>
            <ac:picMk id="2" creationId="{403044AB-4109-E892-BD24-6F68A706D065}"/>
          </ac:picMkLst>
        </pc:picChg>
        <pc:picChg chg="mod">
          <ac:chgData name="Montecino, Diego" userId="a795c42d-832a-4dce-b1d8-09bac981a9d2" providerId="ADAL" clId="{503CE5C0-5584-8E4D-90D2-6265A9694CB5}" dt="2024-07-27T01:31:25.793" v="972" actId="14826"/>
          <ac:picMkLst>
            <pc:docMk/>
            <pc:sldMk cId="1261828354" sldId="282"/>
            <ac:picMk id="3" creationId="{0DC9411C-338B-784D-E5FD-556CC5E6F4EC}"/>
          </ac:picMkLst>
        </pc:picChg>
        <pc:picChg chg="mod">
          <ac:chgData name="Montecino, Diego" userId="a795c42d-832a-4dce-b1d8-09bac981a9d2" providerId="ADAL" clId="{503CE5C0-5584-8E4D-90D2-6265A9694CB5}" dt="2024-07-27T01:31:48.545" v="974" actId="14826"/>
          <ac:picMkLst>
            <pc:docMk/>
            <pc:sldMk cId="1261828354" sldId="282"/>
            <ac:picMk id="6" creationId="{6C1EBBBF-D7B2-6788-8B77-5BF515A0F016}"/>
          </ac:picMkLst>
        </pc:picChg>
        <pc:picChg chg="mod">
          <ac:chgData name="Montecino, Diego" userId="a795c42d-832a-4dce-b1d8-09bac981a9d2" providerId="ADAL" clId="{503CE5C0-5584-8E4D-90D2-6265A9694CB5}" dt="2024-07-27T01:31:55.473" v="975" actId="14826"/>
          <ac:picMkLst>
            <pc:docMk/>
            <pc:sldMk cId="1261828354" sldId="282"/>
            <ac:picMk id="8" creationId="{5D236CCC-D896-09AE-B281-94008C282CEE}"/>
          </ac:picMkLst>
        </pc:picChg>
      </pc:sldChg>
      <pc:sldChg chg="addSp delSp modSp new mod">
        <pc:chgData name="Montecino, Diego" userId="a795c42d-832a-4dce-b1d8-09bac981a9d2" providerId="ADAL" clId="{503CE5C0-5584-8E4D-90D2-6265A9694CB5}" dt="2024-07-29T22:45:10.105" v="1147" actId="208"/>
        <pc:sldMkLst>
          <pc:docMk/>
          <pc:sldMk cId="389081256" sldId="283"/>
        </pc:sldMkLst>
        <pc:spChg chg="mod">
          <ac:chgData name="Montecino, Diego" userId="a795c42d-832a-4dce-b1d8-09bac981a9d2" providerId="ADAL" clId="{503CE5C0-5584-8E4D-90D2-6265A9694CB5}" dt="2024-07-27T01:37:34.914" v="988" actId="14100"/>
          <ac:spMkLst>
            <pc:docMk/>
            <pc:sldMk cId="389081256" sldId="283"/>
            <ac:spMk id="2" creationId="{A432CB8D-6DB7-583A-91A9-B11965E90BCA}"/>
          </ac:spMkLst>
        </pc:spChg>
        <pc:spChg chg="del">
          <ac:chgData name="Montecino, Diego" userId="a795c42d-832a-4dce-b1d8-09bac981a9d2" providerId="ADAL" clId="{503CE5C0-5584-8E4D-90D2-6265A9694CB5}" dt="2024-07-27T01:36:59.158" v="977" actId="931"/>
          <ac:spMkLst>
            <pc:docMk/>
            <pc:sldMk cId="389081256" sldId="283"/>
            <ac:spMk id="3" creationId="{A0F3152A-1EB4-3B92-331C-0E7AA5766EC4}"/>
          </ac:spMkLst>
        </pc:spChg>
        <pc:spChg chg="add mod">
          <ac:chgData name="Montecino, Diego" userId="a795c42d-832a-4dce-b1d8-09bac981a9d2" providerId="ADAL" clId="{503CE5C0-5584-8E4D-90D2-6265A9694CB5}" dt="2024-07-27T01:37:34.914" v="988" actId="14100"/>
          <ac:spMkLst>
            <pc:docMk/>
            <pc:sldMk cId="389081256" sldId="283"/>
            <ac:spMk id="6" creationId="{38327031-8522-B633-354A-D4F01A89CB2F}"/>
          </ac:spMkLst>
        </pc:spChg>
        <pc:picChg chg="add mod">
          <ac:chgData name="Montecino, Diego" userId="a795c42d-832a-4dce-b1d8-09bac981a9d2" providerId="ADAL" clId="{503CE5C0-5584-8E4D-90D2-6265A9694CB5}" dt="2024-07-29T22:45:10.105" v="1147" actId="208"/>
          <ac:picMkLst>
            <pc:docMk/>
            <pc:sldMk cId="389081256" sldId="283"/>
            <ac:picMk id="5" creationId="{7DBAB5E3-EBE2-216D-64FE-F874FCFC13B6}"/>
          </ac:picMkLst>
        </pc:picChg>
      </pc:sldChg>
      <pc:sldChg chg="addSp delSp modSp add del mod">
        <pc:chgData name="Montecino, Diego" userId="a795c42d-832a-4dce-b1d8-09bac981a9d2" providerId="ADAL" clId="{503CE5C0-5584-8E4D-90D2-6265A9694CB5}" dt="2024-07-29T16:36:50.506" v="1008" actId="14826"/>
        <pc:sldMkLst>
          <pc:docMk/>
          <pc:sldMk cId="2354086431" sldId="284"/>
        </pc:sldMkLst>
        <pc:picChg chg="add mod">
          <ac:chgData name="Montecino, Diego" userId="a795c42d-832a-4dce-b1d8-09bac981a9d2" providerId="ADAL" clId="{503CE5C0-5584-8E4D-90D2-6265A9694CB5}" dt="2024-07-29T16:25:08.582" v="990"/>
          <ac:picMkLst>
            <pc:docMk/>
            <pc:sldMk cId="2354086431" sldId="284"/>
            <ac:picMk id="2" creationId="{962C014A-74E6-7FF9-DA9C-B2136D2DB027}"/>
          </ac:picMkLst>
        </pc:picChg>
        <pc:picChg chg="add mod">
          <ac:chgData name="Montecino, Diego" userId="a795c42d-832a-4dce-b1d8-09bac981a9d2" providerId="ADAL" clId="{503CE5C0-5584-8E4D-90D2-6265A9694CB5}" dt="2024-07-29T16:26:06.042" v="1007" actId="14100"/>
          <ac:picMkLst>
            <pc:docMk/>
            <pc:sldMk cId="2354086431" sldId="284"/>
            <ac:picMk id="3" creationId="{4766EADE-0545-629A-4DC2-00974022D01F}"/>
          </ac:picMkLst>
        </pc:picChg>
        <pc:picChg chg="add del mod">
          <ac:chgData name="Montecino, Diego" userId="a795c42d-832a-4dce-b1d8-09bac981a9d2" providerId="ADAL" clId="{503CE5C0-5584-8E4D-90D2-6265A9694CB5}" dt="2024-07-29T16:25:57.705" v="1005" actId="478"/>
          <ac:picMkLst>
            <pc:docMk/>
            <pc:sldMk cId="2354086431" sldId="284"/>
            <ac:picMk id="4" creationId="{A920888D-137F-6A51-740D-609550F1DD89}"/>
          </ac:picMkLst>
        </pc:picChg>
        <pc:picChg chg="mod">
          <ac:chgData name="Montecino, Diego" userId="a795c42d-832a-4dce-b1d8-09bac981a9d2" providerId="ADAL" clId="{503CE5C0-5584-8E4D-90D2-6265A9694CB5}" dt="2024-07-29T16:36:50.506" v="1008" actId="14826"/>
          <ac:picMkLst>
            <pc:docMk/>
            <pc:sldMk cId="2354086431" sldId="284"/>
            <ac:picMk id="7" creationId="{1B7B7E3D-9090-9715-DA0F-876931C03F9D}"/>
          </ac:picMkLst>
        </pc:picChg>
      </pc:sldChg>
      <pc:sldChg chg="modSp add">
        <pc:chgData name="Montecino, Diego" userId="a795c42d-832a-4dce-b1d8-09bac981a9d2" providerId="ADAL" clId="{503CE5C0-5584-8E4D-90D2-6265A9694CB5}" dt="2024-07-29T17:11:48.607" v="1010" actId="14826"/>
        <pc:sldMkLst>
          <pc:docMk/>
          <pc:sldMk cId="424783060" sldId="285"/>
        </pc:sldMkLst>
        <pc:picChg chg="mod">
          <ac:chgData name="Montecino, Diego" userId="a795c42d-832a-4dce-b1d8-09bac981a9d2" providerId="ADAL" clId="{503CE5C0-5584-8E4D-90D2-6265A9694CB5}" dt="2024-07-29T17:11:48.607" v="1010" actId="14826"/>
          <ac:picMkLst>
            <pc:docMk/>
            <pc:sldMk cId="424783060" sldId="285"/>
            <ac:picMk id="5" creationId="{4946AD52-DBF9-2173-5792-CE0BB424E225}"/>
          </ac:picMkLst>
        </pc:picChg>
      </pc:sldChg>
      <pc:sldChg chg="addSp modSp add mod">
        <pc:chgData name="Montecino, Diego" userId="a795c42d-832a-4dce-b1d8-09bac981a9d2" providerId="ADAL" clId="{503CE5C0-5584-8E4D-90D2-6265A9694CB5}" dt="2024-07-29T17:32:39.882" v="1023" actId="14826"/>
        <pc:sldMkLst>
          <pc:docMk/>
          <pc:sldMk cId="1597682735" sldId="286"/>
        </pc:sldMkLst>
        <pc:spChg chg="mod">
          <ac:chgData name="Montecino, Diego" userId="a795c42d-832a-4dce-b1d8-09bac981a9d2" providerId="ADAL" clId="{503CE5C0-5584-8E4D-90D2-6265A9694CB5}" dt="2024-07-29T17:32:16.588" v="1020" actId="166"/>
          <ac:spMkLst>
            <pc:docMk/>
            <pc:sldMk cId="1597682735" sldId="286"/>
            <ac:spMk id="10" creationId="{86D14609-D089-9438-3C15-53C1ADCD16CC}"/>
          </ac:spMkLst>
        </pc:spChg>
        <pc:picChg chg="add mod">
          <ac:chgData name="Montecino, Diego" userId="a795c42d-832a-4dce-b1d8-09bac981a9d2" providerId="ADAL" clId="{503CE5C0-5584-8E4D-90D2-6265A9694CB5}" dt="2024-07-29T17:32:23.119" v="1021" actId="14100"/>
          <ac:picMkLst>
            <pc:docMk/>
            <pc:sldMk cId="1597682735" sldId="286"/>
            <ac:picMk id="3" creationId="{DEFBDF63-6DB1-B7FF-7F6E-BC7344BF84D2}"/>
          </ac:picMkLst>
        </pc:picChg>
        <pc:picChg chg="mod">
          <ac:chgData name="Montecino, Diego" userId="a795c42d-832a-4dce-b1d8-09bac981a9d2" providerId="ADAL" clId="{503CE5C0-5584-8E4D-90D2-6265A9694CB5}" dt="2024-07-29T17:32:32.227" v="1022" actId="14826"/>
          <ac:picMkLst>
            <pc:docMk/>
            <pc:sldMk cId="1597682735" sldId="286"/>
            <ac:picMk id="5" creationId="{B193DF86-D743-808A-0574-64A53463C3E7}"/>
          </ac:picMkLst>
        </pc:picChg>
        <pc:picChg chg="mod">
          <ac:chgData name="Montecino, Diego" userId="a795c42d-832a-4dce-b1d8-09bac981a9d2" providerId="ADAL" clId="{503CE5C0-5584-8E4D-90D2-6265A9694CB5}" dt="2024-07-29T17:32:39.882" v="1023" actId="14826"/>
          <ac:picMkLst>
            <pc:docMk/>
            <pc:sldMk cId="1597682735" sldId="286"/>
            <ac:picMk id="7" creationId="{919C1D88-32F7-DA1B-4997-38793797B076}"/>
          </ac:picMkLst>
        </pc:picChg>
        <pc:picChg chg="mod">
          <ac:chgData name="Montecino, Diego" userId="a795c42d-832a-4dce-b1d8-09bac981a9d2" providerId="ADAL" clId="{503CE5C0-5584-8E4D-90D2-6265A9694CB5}" dt="2024-07-29T17:31:58.984" v="1015" actId="14826"/>
          <ac:picMkLst>
            <pc:docMk/>
            <pc:sldMk cId="1597682735" sldId="286"/>
            <ac:picMk id="9" creationId="{91E317A2-5E07-DB51-3413-E77B64DA3049}"/>
          </ac:picMkLst>
        </pc:picChg>
      </pc:sldChg>
      <pc:sldChg chg="add del">
        <pc:chgData name="Montecino, Diego" userId="a795c42d-832a-4dce-b1d8-09bac981a9d2" providerId="ADAL" clId="{503CE5C0-5584-8E4D-90D2-6265A9694CB5}" dt="2024-07-29T17:29:51.119" v="1012"/>
        <pc:sldMkLst>
          <pc:docMk/>
          <pc:sldMk cId="3918495065" sldId="286"/>
        </pc:sldMkLst>
      </pc:sldChg>
      <pc:sldChg chg="modSp add">
        <pc:chgData name="Montecino, Diego" userId="a795c42d-832a-4dce-b1d8-09bac981a9d2" providerId="ADAL" clId="{503CE5C0-5584-8E4D-90D2-6265A9694CB5}" dt="2024-07-29T20:28:37.746" v="1033" actId="5736"/>
        <pc:sldMkLst>
          <pc:docMk/>
          <pc:sldMk cId="3514410959" sldId="287"/>
        </pc:sldMkLst>
        <pc:spChg chg="mod">
          <ac:chgData name="Montecino, Diego" userId="a795c42d-832a-4dce-b1d8-09bac981a9d2" providerId="ADAL" clId="{503CE5C0-5584-8E4D-90D2-6265A9694CB5}" dt="2024-07-29T20:28:37.746" v="1033" actId="5736"/>
          <ac:spMkLst>
            <pc:docMk/>
            <pc:sldMk cId="3514410959" sldId="287"/>
            <ac:spMk id="18" creationId="{959F1E8C-3B87-89EB-879D-FDE332D168A7}"/>
          </ac:spMkLst>
        </pc:spChg>
        <pc:spChg chg="mod">
          <ac:chgData name="Montecino, Diego" userId="a795c42d-832a-4dce-b1d8-09bac981a9d2" providerId="ADAL" clId="{503CE5C0-5584-8E4D-90D2-6265A9694CB5}" dt="2024-07-29T20:28:37.746" v="1033" actId="5736"/>
          <ac:spMkLst>
            <pc:docMk/>
            <pc:sldMk cId="3514410959" sldId="287"/>
            <ac:spMk id="19" creationId="{FAFB02C3-3B48-11A4-773E-7C253A376B12}"/>
          </ac:spMkLst>
        </pc:spChg>
        <pc:graphicFrameChg chg="mod">
          <ac:chgData name="Montecino, Diego" userId="a795c42d-832a-4dce-b1d8-09bac981a9d2" providerId="ADAL" clId="{503CE5C0-5584-8E4D-90D2-6265A9694CB5}" dt="2024-07-29T20:28:37.746" v="1033" actId="5736"/>
          <ac:graphicFrameMkLst>
            <pc:docMk/>
            <pc:sldMk cId="3514410959" sldId="287"/>
            <ac:graphicFrameMk id="13" creationId="{486164FA-8F27-3BDB-9E48-7BE714656409}"/>
          </ac:graphicFrameMkLst>
        </pc:graphicFrameChg>
        <pc:graphicFrameChg chg="mod">
          <ac:chgData name="Montecino, Diego" userId="a795c42d-832a-4dce-b1d8-09bac981a9d2" providerId="ADAL" clId="{503CE5C0-5584-8E4D-90D2-6265A9694CB5}" dt="2024-07-29T20:28:37.746" v="1033" actId="5736"/>
          <ac:graphicFrameMkLst>
            <pc:docMk/>
            <pc:sldMk cId="3514410959" sldId="287"/>
            <ac:graphicFrameMk id="15" creationId="{D5DD1CB9-C554-BD92-74E0-F014F69AC0A2}"/>
          </ac:graphicFrameMkLst>
        </pc:graphicFrameChg>
      </pc:sldChg>
      <pc:sldChg chg="add">
        <pc:chgData name="Montecino, Diego" userId="a795c42d-832a-4dce-b1d8-09bac981a9d2" providerId="ADAL" clId="{503CE5C0-5584-8E4D-90D2-6265A9694CB5}" dt="2024-07-29T20:29:03.438" v="1034" actId="2890"/>
        <pc:sldMkLst>
          <pc:docMk/>
          <pc:sldMk cId="3520712833" sldId="288"/>
        </pc:sldMkLst>
      </pc:sldChg>
      <pc:sldChg chg="delSp modSp add mod">
        <pc:chgData name="Montecino, Diego" userId="a795c42d-832a-4dce-b1d8-09bac981a9d2" providerId="ADAL" clId="{503CE5C0-5584-8E4D-90D2-6265A9694CB5}" dt="2024-07-29T20:47:10.306" v="1076" actId="1076"/>
        <pc:sldMkLst>
          <pc:docMk/>
          <pc:sldMk cId="2427437182" sldId="289"/>
        </pc:sldMkLst>
        <pc:spChg chg="del">
          <ac:chgData name="Montecino, Diego" userId="a795c42d-832a-4dce-b1d8-09bac981a9d2" providerId="ADAL" clId="{503CE5C0-5584-8E4D-90D2-6265A9694CB5}" dt="2024-07-29T20:47:04.854" v="1075" actId="478"/>
          <ac:spMkLst>
            <pc:docMk/>
            <pc:sldMk cId="2427437182" sldId="289"/>
            <ac:spMk id="6" creationId="{1FD03348-DA3B-0EA9-FCE7-50C766C7A736}"/>
          </ac:spMkLst>
        </pc:spChg>
        <pc:spChg chg="mod">
          <ac:chgData name="Montecino, Diego" userId="a795c42d-832a-4dce-b1d8-09bac981a9d2" providerId="ADAL" clId="{503CE5C0-5584-8E4D-90D2-6265A9694CB5}" dt="2024-07-29T20:47:10.306" v="1076" actId="1076"/>
          <ac:spMkLst>
            <pc:docMk/>
            <pc:sldMk cId="2427437182" sldId="289"/>
            <ac:spMk id="7" creationId="{31F6E98E-D239-5A09-F1B6-B1ECF956C2C6}"/>
          </ac:spMkLst>
        </pc:spChg>
      </pc:sldChg>
      <pc:sldChg chg="addSp delSp modSp add mod">
        <pc:chgData name="Montecino, Diego" userId="a795c42d-832a-4dce-b1d8-09bac981a9d2" providerId="ADAL" clId="{503CE5C0-5584-8E4D-90D2-6265A9694CB5}" dt="2024-07-29T20:48:04.303" v="1081" actId="14100"/>
        <pc:sldMkLst>
          <pc:docMk/>
          <pc:sldMk cId="500790332" sldId="290"/>
        </pc:sldMkLst>
        <pc:spChg chg="add mod">
          <ac:chgData name="Montecino, Diego" userId="a795c42d-832a-4dce-b1d8-09bac981a9d2" providerId="ADAL" clId="{503CE5C0-5584-8E4D-90D2-6265A9694CB5}" dt="2024-07-29T20:48:04.303" v="1081" actId="14100"/>
          <ac:spMkLst>
            <pc:docMk/>
            <pc:sldMk cId="500790332" sldId="290"/>
            <ac:spMk id="2" creationId="{80D4A363-D02A-61B6-9905-7044CE4BDA70}"/>
          </ac:spMkLst>
        </pc:spChg>
        <pc:spChg chg="del">
          <ac:chgData name="Montecino, Diego" userId="a795c42d-832a-4dce-b1d8-09bac981a9d2" providerId="ADAL" clId="{503CE5C0-5584-8E4D-90D2-6265A9694CB5}" dt="2024-07-29T20:47:51.670" v="1078" actId="478"/>
          <ac:spMkLst>
            <pc:docMk/>
            <pc:sldMk cId="500790332" sldId="290"/>
            <ac:spMk id="7" creationId="{31F6E98E-D239-5A09-F1B6-B1ECF956C2C6}"/>
          </ac:spMkLst>
        </pc:spChg>
      </pc:sldChg>
      <pc:sldChg chg="modSp add mod">
        <pc:chgData name="Montecino, Diego" userId="a795c42d-832a-4dce-b1d8-09bac981a9d2" providerId="ADAL" clId="{503CE5C0-5584-8E4D-90D2-6265A9694CB5}" dt="2024-07-29T20:49:52.152" v="1085" actId="14100"/>
        <pc:sldMkLst>
          <pc:docMk/>
          <pc:sldMk cId="4024599877" sldId="291"/>
        </pc:sldMkLst>
        <pc:spChg chg="mod">
          <ac:chgData name="Montecino, Diego" userId="a795c42d-832a-4dce-b1d8-09bac981a9d2" providerId="ADAL" clId="{503CE5C0-5584-8E4D-90D2-6265A9694CB5}" dt="2024-07-29T20:49:52.152" v="1085" actId="14100"/>
          <ac:spMkLst>
            <pc:docMk/>
            <pc:sldMk cId="4024599877" sldId="291"/>
            <ac:spMk id="2" creationId="{80D4A363-D02A-61B6-9905-7044CE4BDA70}"/>
          </ac:spMkLst>
        </pc:spChg>
        <pc:picChg chg="mod">
          <ac:chgData name="Montecino, Diego" userId="a795c42d-832a-4dce-b1d8-09bac981a9d2" providerId="ADAL" clId="{503CE5C0-5584-8E4D-90D2-6265A9694CB5}" dt="2024-07-29T20:49:43.455" v="1083" actId="14826"/>
          <ac:picMkLst>
            <pc:docMk/>
            <pc:sldMk cId="4024599877" sldId="291"/>
            <ac:picMk id="5" creationId="{F5A8724E-1111-DB8C-11D7-F2B8FFB410AB}"/>
          </ac:picMkLst>
        </pc:picChg>
      </pc:sldChg>
      <pc:sldChg chg="addSp delSp modSp add mod ord">
        <pc:chgData name="Montecino, Diego" userId="a795c42d-832a-4dce-b1d8-09bac981a9d2" providerId="ADAL" clId="{503CE5C0-5584-8E4D-90D2-6265A9694CB5}" dt="2024-07-29T20:53:19.019" v="1103" actId="14100"/>
        <pc:sldMkLst>
          <pc:docMk/>
          <pc:sldMk cId="102872124" sldId="292"/>
        </pc:sldMkLst>
        <pc:spChg chg="del">
          <ac:chgData name="Montecino, Diego" userId="a795c42d-832a-4dce-b1d8-09bac981a9d2" providerId="ADAL" clId="{503CE5C0-5584-8E4D-90D2-6265A9694CB5}" dt="2024-07-29T20:52:47.617" v="1090" actId="478"/>
          <ac:spMkLst>
            <pc:docMk/>
            <pc:sldMk cId="102872124" sldId="292"/>
            <ac:spMk id="2" creationId="{80D4A363-D02A-61B6-9905-7044CE4BDA70}"/>
          </ac:spMkLst>
        </pc:spChg>
        <pc:spChg chg="add mod">
          <ac:chgData name="Montecino, Diego" userId="a795c42d-832a-4dce-b1d8-09bac981a9d2" providerId="ADAL" clId="{503CE5C0-5584-8E4D-90D2-6265A9694CB5}" dt="2024-07-29T20:53:19.019" v="1103" actId="14100"/>
          <ac:spMkLst>
            <pc:docMk/>
            <pc:sldMk cId="102872124" sldId="292"/>
            <ac:spMk id="3" creationId="{3275CC5A-28E8-E6FA-AC56-EBB54F743B04}"/>
          </ac:spMkLst>
        </pc:spChg>
      </pc:sldChg>
      <pc:sldChg chg="add del">
        <pc:chgData name="Montecino, Diego" userId="a795c42d-832a-4dce-b1d8-09bac981a9d2" providerId="ADAL" clId="{503CE5C0-5584-8E4D-90D2-6265A9694CB5}" dt="2024-07-29T20:51:53.394" v="1087" actId="2696"/>
        <pc:sldMkLst>
          <pc:docMk/>
          <pc:sldMk cId="3623791167" sldId="292"/>
        </pc:sldMkLst>
      </pc:sldChg>
      <pc:sldChg chg="modSp add">
        <pc:chgData name="Montecino, Diego" userId="a795c42d-832a-4dce-b1d8-09bac981a9d2" providerId="ADAL" clId="{503CE5C0-5584-8E4D-90D2-6265A9694CB5}" dt="2024-07-29T20:59:13.744" v="1105" actId="14826"/>
        <pc:sldMkLst>
          <pc:docMk/>
          <pc:sldMk cId="895861651" sldId="293"/>
        </pc:sldMkLst>
        <pc:picChg chg="mod">
          <ac:chgData name="Montecino, Diego" userId="a795c42d-832a-4dce-b1d8-09bac981a9d2" providerId="ADAL" clId="{503CE5C0-5584-8E4D-90D2-6265A9694CB5}" dt="2024-07-29T20:59:13.744" v="1105" actId="14826"/>
          <ac:picMkLst>
            <pc:docMk/>
            <pc:sldMk cId="895861651" sldId="293"/>
            <ac:picMk id="9" creationId="{11944E89-B95B-6414-FF74-15DE628DC478}"/>
          </ac:picMkLst>
        </pc:picChg>
      </pc:sldChg>
      <pc:sldChg chg="addSp delSp modSp new mod">
        <pc:chgData name="Montecino, Diego" userId="a795c42d-832a-4dce-b1d8-09bac981a9d2" providerId="ADAL" clId="{503CE5C0-5584-8E4D-90D2-6265A9694CB5}" dt="2024-07-29T22:32:03.882" v="1115" actId="208"/>
        <pc:sldMkLst>
          <pc:docMk/>
          <pc:sldMk cId="3159682130" sldId="294"/>
        </pc:sldMkLst>
        <pc:spChg chg="del">
          <ac:chgData name="Montecino, Diego" userId="a795c42d-832a-4dce-b1d8-09bac981a9d2" providerId="ADAL" clId="{503CE5C0-5584-8E4D-90D2-6265A9694CB5}" dt="2024-07-29T22:31:50.988" v="1111" actId="478"/>
          <ac:spMkLst>
            <pc:docMk/>
            <pc:sldMk cId="3159682130" sldId="294"/>
            <ac:spMk id="2" creationId="{FB192BF8-6C23-73BB-C064-9EEABE5AADA7}"/>
          </ac:spMkLst>
        </pc:spChg>
        <pc:spChg chg="del">
          <ac:chgData name="Montecino, Diego" userId="a795c42d-832a-4dce-b1d8-09bac981a9d2" providerId="ADAL" clId="{503CE5C0-5584-8E4D-90D2-6265A9694CB5}" dt="2024-07-29T22:31:49.591" v="1110" actId="478"/>
          <ac:spMkLst>
            <pc:docMk/>
            <pc:sldMk cId="3159682130" sldId="294"/>
            <ac:spMk id="3" creationId="{D16CF98E-5EE1-852E-6C41-76E63EB265B1}"/>
          </ac:spMkLst>
        </pc:spChg>
        <pc:picChg chg="add mod">
          <ac:chgData name="Montecino, Diego" userId="a795c42d-832a-4dce-b1d8-09bac981a9d2" providerId="ADAL" clId="{503CE5C0-5584-8E4D-90D2-6265A9694CB5}" dt="2024-07-29T22:32:03.882" v="1115" actId="208"/>
          <ac:picMkLst>
            <pc:docMk/>
            <pc:sldMk cId="3159682130" sldId="294"/>
            <ac:picMk id="5" creationId="{3B9FA7BC-7396-95E9-9BE8-FCC1431F9875}"/>
          </ac:picMkLst>
        </pc:picChg>
      </pc:sldChg>
      <pc:sldChg chg="addSp delSp modSp add mod">
        <pc:chgData name="Montecino, Diego" userId="a795c42d-832a-4dce-b1d8-09bac981a9d2" providerId="ADAL" clId="{503CE5C0-5584-8E4D-90D2-6265A9694CB5}" dt="2024-07-29T22:49:44.118" v="1154" actId="208"/>
        <pc:sldMkLst>
          <pc:docMk/>
          <pc:sldMk cId="3558666556" sldId="295"/>
        </pc:sldMkLst>
        <pc:spChg chg="add del mod">
          <ac:chgData name="Montecino, Diego" userId="a795c42d-832a-4dce-b1d8-09bac981a9d2" providerId="ADAL" clId="{503CE5C0-5584-8E4D-90D2-6265A9694CB5}" dt="2024-07-29T22:48:41.704" v="1151" actId="478"/>
          <ac:spMkLst>
            <pc:docMk/>
            <pc:sldMk cId="3558666556" sldId="295"/>
            <ac:spMk id="4" creationId="{02556297-4B16-7A81-98D5-E574B538E9E0}"/>
          </ac:spMkLst>
        </pc:spChg>
        <pc:spChg chg="del">
          <ac:chgData name="Montecino, Diego" userId="a795c42d-832a-4dce-b1d8-09bac981a9d2" providerId="ADAL" clId="{503CE5C0-5584-8E4D-90D2-6265A9694CB5}" dt="2024-07-29T22:48:39.125" v="1150" actId="478"/>
          <ac:spMkLst>
            <pc:docMk/>
            <pc:sldMk cId="3558666556" sldId="295"/>
            <ac:spMk id="8" creationId="{FC5F48C7-6190-B837-3767-7D8967A2506C}"/>
          </ac:spMkLst>
        </pc:spChg>
        <pc:spChg chg="del">
          <ac:chgData name="Montecino, Diego" userId="a795c42d-832a-4dce-b1d8-09bac981a9d2" providerId="ADAL" clId="{503CE5C0-5584-8E4D-90D2-6265A9694CB5}" dt="2024-07-29T22:48:39.125" v="1150" actId="478"/>
          <ac:spMkLst>
            <pc:docMk/>
            <pc:sldMk cId="3558666556" sldId="295"/>
            <ac:spMk id="10" creationId="{86D14609-D089-9438-3C15-53C1ADCD16CC}"/>
          </ac:spMkLst>
        </pc:spChg>
        <pc:picChg chg="del">
          <ac:chgData name="Montecino, Diego" userId="a795c42d-832a-4dce-b1d8-09bac981a9d2" providerId="ADAL" clId="{503CE5C0-5584-8E4D-90D2-6265A9694CB5}" dt="2024-07-29T22:48:39.125" v="1150" actId="478"/>
          <ac:picMkLst>
            <pc:docMk/>
            <pc:sldMk cId="3558666556" sldId="295"/>
            <ac:picMk id="3" creationId="{DEFBDF63-6DB1-B7FF-7F6E-BC7344BF84D2}"/>
          </ac:picMkLst>
        </pc:picChg>
        <pc:picChg chg="del">
          <ac:chgData name="Montecino, Diego" userId="a795c42d-832a-4dce-b1d8-09bac981a9d2" providerId="ADAL" clId="{503CE5C0-5584-8E4D-90D2-6265A9694CB5}" dt="2024-07-29T22:48:39.125" v="1150" actId="478"/>
          <ac:picMkLst>
            <pc:docMk/>
            <pc:sldMk cId="3558666556" sldId="295"/>
            <ac:picMk id="5" creationId="{B193DF86-D743-808A-0574-64A53463C3E7}"/>
          </ac:picMkLst>
        </pc:picChg>
        <pc:picChg chg="del">
          <ac:chgData name="Montecino, Diego" userId="a795c42d-832a-4dce-b1d8-09bac981a9d2" providerId="ADAL" clId="{503CE5C0-5584-8E4D-90D2-6265A9694CB5}" dt="2024-07-29T22:49:35.435" v="1152" actId="478"/>
          <ac:picMkLst>
            <pc:docMk/>
            <pc:sldMk cId="3558666556" sldId="295"/>
            <ac:picMk id="7" creationId="{919C1D88-32F7-DA1B-4997-38793797B076}"/>
          </ac:picMkLst>
        </pc:picChg>
        <pc:picChg chg="del">
          <ac:chgData name="Montecino, Diego" userId="a795c42d-832a-4dce-b1d8-09bac981a9d2" providerId="ADAL" clId="{503CE5C0-5584-8E4D-90D2-6265A9694CB5}" dt="2024-07-29T22:48:39.125" v="1150" actId="478"/>
          <ac:picMkLst>
            <pc:docMk/>
            <pc:sldMk cId="3558666556" sldId="295"/>
            <ac:picMk id="9" creationId="{91E317A2-5E07-DB51-3413-E77B64DA3049}"/>
          </ac:picMkLst>
        </pc:picChg>
        <pc:picChg chg="add mod">
          <ac:chgData name="Montecino, Diego" userId="a795c42d-832a-4dce-b1d8-09bac981a9d2" providerId="ADAL" clId="{503CE5C0-5584-8E4D-90D2-6265A9694CB5}" dt="2024-07-29T22:49:44.118" v="1154" actId="208"/>
          <ac:picMkLst>
            <pc:docMk/>
            <pc:sldMk cId="3558666556" sldId="295"/>
            <ac:picMk id="11" creationId="{FDF6C527-89D7-6C3C-12BA-3F5AA0DB2E09}"/>
          </ac:picMkLst>
        </pc:picChg>
      </pc:sldChg>
      <pc:sldChg chg="addSp delSp modSp add mod">
        <pc:chgData name="Montecino, Diego" userId="a795c42d-832a-4dce-b1d8-09bac981a9d2" providerId="ADAL" clId="{503CE5C0-5584-8E4D-90D2-6265A9694CB5}" dt="2024-07-29T22:52:40.021" v="1159" actId="208"/>
        <pc:sldMkLst>
          <pc:docMk/>
          <pc:sldMk cId="2199095436" sldId="296"/>
        </pc:sldMkLst>
        <pc:spChg chg="add del mod">
          <ac:chgData name="Montecino, Diego" userId="a795c42d-832a-4dce-b1d8-09bac981a9d2" providerId="ADAL" clId="{503CE5C0-5584-8E4D-90D2-6265A9694CB5}" dt="2024-07-29T22:50:56.844" v="1156" actId="478"/>
          <ac:spMkLst>
            <pc:docMk/>
            <pc:sldMk cId="2199095436" sldId="296"/>
            <ac:spMk id="4" creationId="{C9D16C0E-3AF8-A610-1236-C7224CBF3579}"/>
          </ac:spMkLst>
        </pc:spChg>
        <pc:spChg chg="del">
          <ac:chgData name="Montecino, Diego" userId="a795c42d-832a-4dce-b1d8-09bac981a9d2" providerId="ADAL" clId="{503CE5C0-5584-8E4D-90D2-6265A9694CB5}" dt="2024-07-29T22:50:53.465" v="1155" actId="478"/>
          <ac:spMkLst>
            <pc:docMk/>
            <pc:sldMk cId="2199095436" sldId="296"/>
            <ac:spMk id="8" creationId="{FC5F48C7-6190-B837-3767-7D8967A2506C}"/>
          </ac:spMkLst>
        </pc:spChg>
        <pc:spChg chg="del">
          <ac:chgData name="Montecino, Diego" userId="a795c42d-832a-4dce-b1d8-09bac981a9d2" providerId="ADAL" clId="{503CE5C0-5584-8E4D-90D2-6265A9694CB5}" dt="2024-07-29T22:50:53.465" v="1155" actId="478"/>
          <ac:spMkLst>
            <pc:docMk/>
            <pc:sldMk cId="2199095436" sldId="296"/>
            <ac:spMk id="10" creationId="{86D14609-D089-9438-3C15-53C1ADCD16CC}"/>
          </ac:spMkLst>
        </pc:sp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3" creationId="{DEFBDF63-6DB1-B7FF-7F6E-BC7344BF84D2}"/>
          </ac:picMkLst>
        </pc:pic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5" creationId="{B193DF86-D743-808A-0574-64A53463C3E7}"/>
          </ac:picMkLst>
        </pc:pic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7" creationId="{919C1D88-32F7-DA1B-4997-38793797B076}"/>
          </ac:picMkLst>
        </pc:pic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9" creationId="{91E317A2-5E07-DB51-3413-E77B64DA3049}"/>
          </ac:picMkLst>
        </pc:picChg>
        <pc:picChg chg="add mod">
          <ac:chgData name="Montecino, Diego" userId="a795c42d-832a-4dce-b1d8-09bac981a9d2" providerId="ADAL" clId="{503CE5C0-5584-8E4D-90D2-6265A9694CB5}" dt="2024-07-29T22:52:40.021" v="1159" actId="208"/>
          <ac:picMkLst>
            <pc:docMk/>
            <pc:sldMk cId="2199095436" sldId="296"/>
            <ac:picMk id="11" creationId="{E474F4F6-B776-4878-5E7F-DDF0FB8DEC14}"/>
          </ac:picMkLst>
        </pc:picChg>
      </pc:sldChg>
      <pc:sldChg chg="modSp add">
        <pc:chgData name="Montecino, Diego" userId="a795c42d-832a-4dce-b1d8-09bac981a9d2" providerId="ADAL" clId="{503CE5C0-5584-8E4D-90D2-6265A9694CB5}" dt="2024-07-31T16:50:48.107" v="1188" actId="5736"/>
        <pc:sldMkLst>
          <pc:docMk/>
          <pc:sldMk cId="247761504" sldId="297"/>
        </pc:sldMkLst>
        <pc:graphicFrameChg chg="mod">
          <ac:chgData name="Montecino, Diego" userId="a795c42d-832a-4dce-b1d8-09bac981a9d2" providerId="ADAL" clId="{503CE5C0-5584-8E4D-90D2-6265A9694CB5}" dt="2024-07-31T16:50:48.107" v="1188" actId="5736"/>
          <ac:graphicFrameMkLst>
            <pc:docMk/>
            <pc:sldMk cId="247761504" sldId="297"/>
            <ac:graphicFrameMk id="5" creationId="{CB669A41-DC1A-F65B-639B-BA3ACDAE0350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31T16:51:01.664" v="1190" actId="5736"/>
        <pc:sldMkLst>
          <pc:docMk/>
          <pc:sldMk cId="3707888723" sldId="298"/>
        </pc:sldMkLst>
        <pc:graphicFrameChg chg="mod">
          <ac:chgData name="Montecino, Diego" userId="a795c42d-832a-4dce-b1d8-09bac981a9d2" providerId="ADAL" clId="{503CE5C0-5584-8E4D-90D2-6265A9694CB5}" dt="2024-07-31T16:51:01.664" v="1190" actId="5736"/>
          <ac:graphicFrameMkLst>
            <pc:docMk/>
            <pc:sldMk cId="3707888723" sldId="298"/>
            <ac:graphicFrameMk id="6" creationId="{63124DEE-302E-93D6-C727-32C67DB1D7FC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31T17:08:23.323" v="1216" actId="5736"/>
        <pc:sldMkLst>
          <pc:docMk/>
          <pc:sldMk cId="1547785069" sldId="299"/>
        </pc:sldMkLst>
        <pc:graphicFrameChg chg="mod">
          <ac:chgData name="Montecino, Diego" userId="a795c42d-832a-4dce-b1d8-09bac981a9d2" providerId="ADAL" clId="{503CE5C0-5584-8E4D-90D2-6265A9694CB5}" dt="2024-07-31T17:08:23.323" v="1216" actId="5736"/>
          <ac:graphicFrameMkLst>
            <pc:docMk/>
            <pc:sldMk cId="1547785069" sldId="299"/>
            <ac:graphicFrameMk id="5" creationId="{768632D7-C79A-E342-962E-150EB8F4F9D3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31T17:11:05.208" v="1223" actId="22"/>
        <pc:sldMkLst>
          <pc:docMk/>
          <pc:sldMk cId="1450054643" sldId="300"/>
        </pc:sldMkLst>
        <pc:spChg chg="add del">
          <ac:chgData name="Montecino, Diego" userId="a795c42d-832a-4dce-b1d8-09bac981a9d2" providerId="ADAL" clId="{503CE5C0-5584-8E4D-90D2-6265A9694CB5}" dt="2024-07-31T17:11:05.208" v="1223" actId="22"/>
          <ac:spMkLst>
            <pc:docMk/>
            <pc:sldMk cId="1450054643" sldId="300"/>
            <ac:spMk id="3" creationId="{B8D8996B-002B-638A-D2AE-7D028D9E39AA}"/>
          </ac:spMkLst>
        </pc:spChg>
        <pc:picChg chg="add mod">
          <ac:chgData name="Montecino, Diego" userId="a795c42d-832a-4dce-b1d8-09bac981a9d2" providerId="ADAL" clId="{503CE5C0-5584-8E4D-90D2-6265A9694CB5}" dt="2024-07-31T17:11:03.984" v="1222" actId="571"/>
          <ac:picMkLst>
            <pc:docMk/>
            <pc:sldMk cId="1450054643" sldId="300"/>
            <ac:picMk id="4" creationId="{B98B89A9-46BE-466B-3C61-526D9ACA2A5E}"/>
          </ac:picMkLst>
        </pc:picChg>
        <pc:picChg chg="mod">
          <ac:chgData name="Montecino, Diego" userId="a795c42d-832a-4dce-b1d8-09bac981a9d2" providerId="ADAL" clId="{503CE5C0-5584-8E4D-90D2-6265A9694CB5}" dt="2024-07-31T17:10:54.705" v="1217" actId="14826"/>
          <ac:picMkLst>
            <pc:docMk/>
            <pc:sldMk cId="1450054643" sldId="300"/>
            <ac:picMk id="5" creationId="{3B9FA7BC-7396-95E9-9BE8-FCC1431F9875}"/>
          </ac:picMkLst>
        </pc:picChg>
      </pc:sldChg>
      <pc:sldChg chg="modSp add">
        <pc:chgData name="Montecino, Diego" userId="a795c42d-832a-4dce-b1d8-09bac981a9d2" providerId="ADAL" clId="{503CE5C0-5584-8E4D-90D2-6265A9694CB5}" dt="2024-07-31T17:16:22.909" v="1248" actId="5736"/>
        <pc:sldMkLst>
          <pc:docMk/>
          <pc:sldMk cId="253442710" sldId="301"/>
        </pc:sldMkLst>
        <pc:spChg chg="mod">
          <ac:chgData name="Montecino, Diego" userId="a795c42d-832a-4dce-b1d8-09bac981a9d2" providerId="ADAL" clId="{503CE5C0-5584-8E4D-90D2-6265A9694CB5}" dt="2024-07-31T17:16:22.909" v="1248" actId="5736"/>
          <ac:spMkLst>
            <pc:docMk/>
            <pc:sldMk cId="253442710" sldId="301"/>
            <ac:spMk id="18" creationId="{959F1E8C-3B87-89EB-879D-FDE332D168A7}"/>
          </ac:spMkLst>
        </pc:spChg>
        <pc:spChg chg="mod">
          <ac:chgData name="Montecino, Diego" userId="a795c42d-832a-4dce-b1d8-09bac981a9d2" providerId="ADAL" clId="{503CE5C0-5584-8E4D-90D2-6265A9694CB5}" dt="2024-07-31T17:16:22.909" v="1248" actId="5736"/>
          <ac:spMkLst>
            <pc:docMk/>
            <pc:sldMk cId="253442710" sldId="301"/>
            <ac:spMk id="19" creationId="{FAFB02C3-3B48-11A4-773E-7C253A376B12}"/>
          </ac:spMkLst>
        </pc:spChg>
        <pc:graphicFrameChg chg="mod">
          <ac:chgData name="Montecino, Diego" userId="a795c42d-832a-4dce-b1d8-09bac981a9d2" providerId="ADAL" clId="{503CE5C0-5584-8E4D-90D2-6265A9694CB5}" dt="2024-07-31T17:16:22.909" v="1248" actId="5736"/>
          <ac:graphicFrameMkLst>
            <pc:docMk/>
            <pc:sldMk cId="253442710" sldId="301"/>
            <ac:graphicFrameMk id="13" creationId="{486164FA-8F27-3BDB-9E48-7BE714656409}"/>
          </ac:graphicFrameMkLst>
        </pc:graphicFrameChg>
        <pc:graphicFrameChg chg="mod">
          <ac:chgData name="Montecino, Diego" userId="a795c42d-832a-4dce-b1d8-09bac981a9d2" providerId="ADAL" clId="{503CE5C0-5584-8E4D-90D2-6265A9694CB5}" dt="2024-07-31T17:16:22.909" v="1248" actId="5736"/>
          <ac:graphicFrameMkLst>
            <pc:docMk/>
            <pc:sldMk cId="253442710" sldId="301"/>
            <ac:graphicFrameMk id="15" creationId="{D5DD1CB9-C554-BD92-74E0-F014F69AC0A2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31T17:28:06.392" v="1261" actId="14826"/>
        <pc:sldMkLst>
          <pc:docMk/>
          <pc:sldMk cId="3049381985" sldId="302"/>
        </pc:sldMkLst>
        <pc:spChg chg="add del mod">
          <ac:chgData name="Montecino, Diego" userId="a795c42d-832a-4dce-b1d8-09bac981a9d2" providerId="ADAL" clId="{503CE5C0-5584-8E4D-90D2-6265A9694CB5}" dt="2024-07-31T17:25:30.490" v="1255" actId="478"/>
          <ac:spMkLst>
            <pc:docMk/>
            <pc:sldMk cId="3049381985" sldId="302"/>
            <ac:spMk id="3" creationId="{3B0FAB2E-79A8-6BD3-DDCF-3A02D12B0C12}"/>
          </ac:spMkLst>
        </pc:spChg>
        <pc:picChg chg="mod">
          <ac:chgData name="Montecino, Diego" userId="a795c42d-832a-4dce-b1d8-09bac981a9d2" providerId="ADAL" clId="{503CE5C0-5584-8E4D-90D2-6265A9694CB5}" dt="2024-07-31T17:28:06.392" v="1261" actId="14826"/>
          <ac:picMkLst>
            <pc:docMk/>
            <pc:sldMk cId="3049381985" sldId="302"/>
            <ac:picMk id="4" creationId="{CE995BE1-032B-CCE5-1FA1-0778A9C1C2A1}"/>
          </ac:picMkLst>
        </pc:picChg>
        <pc:picChg chg="add mod">
          <ac:chgData name="Montecino, Diego" userId="a795c42d-832a-4dce-b1d8-09bac981a9d2" providerId="ADAL" clId="{503CE5C0-5584-8E4D-90D2-6265A9694CB5}" dt="2024-07-31T17:25:45.306" v="1260" actId="14100"/>
          <ac:picMkLst>
            <pc:docMk/>
            <pc:sldMk cId="3049381985" sldId="302"/>
            <ac:picMk id="6" creationId="{67449808-79A4-5B96-88EC-BE1CA7068F0E}"/>
          </ac:picMkLst>
        </pc:picChg>
        <pc:picChg chg="del mod">
          <ac:chgData name="Montecino, Diego" userId="a795c42d-832a-4dce-b1d8-09bac981a9d2" providerId="ADAL" clId="{503CE5C0-5584-8E4D-90D2-6265A9694CB5}" dt="2024-07-31T17:25:28.437" v="1254" actId="478"/>
          <ac:picMkLst>
            <pc:docMk/>
            <pc:sldMk cId="3049381985" sldId="302"/>
            <ac:picMk id="9" creationId="{93C3E3F4-53D9-AF2D-1FFE-79074D66EEE7}"/>
          </ac:picMkLst>
        </pc:picChg>
      </pc:sldChg>
      <pc:sldChg chg="modSp add">
        <pc:chgData name="Montecino, Diego" userId="a795c42d-832a-4dce-b1d8-09bac981a9d2" providerId="ADAL" clId="{503CE5C0-5584-8E4D-90D2-6265A9694CB5}" dt="2024-07-31T17:36:29.137" v="1266" actId="14826"/>
        <pc:sldMkLst>
          <pc:docMk/>
          <pc:sldMk cId="1139308261" sldId="303"/>
        </pc:sldMkLst>
        <pc:picChg chg="mod">
          <ac:chgData name="Montecino, Diego" userId="a795c42d-832a-4dce-b1d8-09bac981a9d2" providerId="ADAL" clId="{503CE5C0-5584-8E4D-90D2-6265A9694CB5}" dt="2024-07-31T17:36:29.137" v="1266" actId="14826"/>
          <ac:picMkLst>
            <pc:docMk/>
            <pc:sldMk cId="1139308261" sldId="303"/>
            <ac:picMk id="5" creationId="{D3915BAE-0D35-16D7-32F5-991E534E7524}"/>
          </ac:picMkLst>
        </pc:picChg>
        <pc:picChg chg="mod">
          <ac:chgData name="Montecino, Diego" userId="a795c42d-832a-4dce-b1d8-09bac981a9d2" providerId="ADAL" clId="{503CE5C0-5584-8E4D-90D2-6265A9694CB5}" dt="2024-07-31T17:36:08.853" v="1265" actId="14826"/>
          <ac:picMkLst>
            <pc:docMk/>
            <pc:sldMk cId="1139308261" sldId="303"/>
            <ac:picMk id="7" creationId="{FE15F1F7-3B83-988F-D817-F485FB712D48}"/>
          </ac:picMkLst>
        </pc:picChg>
        <pc:picChg chg="mod">
          <ac:chgData name="Montecino, Diego" userId="a795c42d-832a-4dce-b1d8-09bac981a9d2" providerId="ADAL" clId="{503CE5C0-5584-8E4D-90D2-6265A9694CB5}" dt="2024-07-31T17:35:48.501" v="1262" actId="14826"/>
          <ac:picMkLst>
            <pc:docMk/>
            <pc:sldMk cId="1139308261" sldId="303"/>
            <ac:picMk id="11" creationId="{AF4EDAC2-E9E7-F9DC-EEF4-5D397033E70D}"/>
          </ac:picMkLst>
        </pc:picChg>
      </pc:sldChg>
      <pc:sldChg chg="modSp add mod">
        <pc:chgData name="Montecino, Diego" userId="a795c42d-832a-4dce-b1d8-09bac981a9d2" providerId="ADAL" clId="{503CE5C0-5584-8E4D-90D2-6265A9694CB5}" dt="2024-07-31T17:56:27.315" v="1268" actId="14100"/>
        <pc:sldMkLst>
          <pc:docMk/>
          <pc:sldMk cId="3441541133" sldId="304"/>
        </pc:sldMkLst>
        <pc:spChg chg="mod">
          <ac:chgData name="Montecino, Diego" userId="a795c42d-832a-4dce-b1d8-09bac981a9d2" providerId="ADAL" clId="{503CE5C0-5584-8E4D-90D2-6265A9694CB5}" dt="2024-07-31T17:56:27.315" v="1268" actId="14100"/>
          <ac:spMkLst>
            <pc:docMk/>
            <pc:sldMk cId="3441541133" sldId="304"/>
            <ac:spMk id="7" creationId="{31F6E98E-D239-5A09-F1B6-B1ECF956C2C6}"/>
          </ac:spMkLst>
        </pc:spChg>
        <pc:picChg chg="mod">
          <ac:chgData name="Montecino, Diego" userId="a795c42d-832a-4dce-b1d8-09bac981a9d2" providerId="ADAL" clId="{503CE5C0-5584-8E4D-90D2-6265A9694CB5}" dt="2024-07-31T17:56:16.205" v="1267" actId="14826"/>
          <ac:picMkLst>
            <pc:docMk/>
            <pc:sldMk cId="3441541133" sldId="304"/>
            <ac:picMk id="5" creationId="{F5A8724E-1111-DB8C-11D7-F2B8FFB410AB}"/>
          </ac:picMkLst>
        </pc:picChg>
      </pc:sldChg>
      <pc:sldChg chg="modSp add">
        <pc:chgData name="Montecino, Diego" userId="a795c42d-832a-4dce-b1d8-09bac981a9d2" providerId="ADAL" clId="{503CE5C0-5584-8E4D-90D2-6265A9694CB5}" dt="2024-07-31T17:59:36.605" v="1269" actId="14826"/>
        <pc:sldMkLst>
          <pc:docMk/>
          <pc:sldMk cId="3886448519" sldId="305"/>
        </pc:sldMkLst>
        <pc:picChg chg="mod">
          <ac:chgData name="Montecino, Diego" userId="a795c42d-832a-4dce-b1d8-09bac981a9d2" providerId="ADAL" clId="{503CE5C0-5584-8E4D-90D2-6265A9694CB5}" dt="2024-07-31T17:59:36.605" v="1269" actId="14826"/>
          <ac:picMkLst>
            <pc:docMk/>
            <pc:sldMk cId="3886448519" sldId="305"/>
            <ac:picMk id="5" creationId="{F5A8724E-1111-DB8C-11D7-F2B8FFB410AB}"/>
          </ac:picMkLst>
        </pc:picChg>
      </pc:sldChg>
      <pc:sldChg chg="modSp add">
        <pc:chgData name="Montecino, Diego" userId="a795c42d-832a-4dce-b1d8-09bac981a9d2" providerId="ADAL" clId="{503CE5C0-5584-8E4D-90D2-6265A9694CB5}" dt="2024-07-31T18:00:47.166" v="1270" actId="14826"/>
        <pc:sldMkLst>
          <pc:docMk/>
          <pc:sldMk cId="1503807857" sldId="306"/>
        </pc:sldMkLst>
        <pc:picChg chg="mod">
          <ac:chgData name="Montecino, Diego" userId="a795c42d-832a-4dce-b1d8-09bac981a9d2" providerId="ADAL" clId="{503CE5C0-5584-8E4D-90D2-6265A9694CB5}" dt="2024-07-31T18:00:47.166" v="1270" actId="14826"/>
          <ac:picMkLst>
            <pc:docMk/>
            <pc:sldMk cId="1503807857" sldId="306"/>
            <ac:picMk id="5" creationId="{F5A8724E-1111-DB8C-11D7-F2B8FFB410AB}"/>
          </ac:picMkLst>
        </pc:picChg>
      </pc:sldChg>
      <pc:sldChg chg="modSp add mod">
        <pc:chgData name="Montecino, Diego" userId="a795c42d-832a-4dce-b1d8-09bac981a9d2" providerId="ADAL" clId="{503CE5C0-5584-8E4D-90D2-6265A9694CB5}" dt="2024-07-31T19:03:50.693" v="1274" actId="14826"/>
        <pc:sldMkLst>
          <pc:docMk/>
          <pc:sldMk cId="110415211" sldId="307"/>
        </pc:sldMkLst>
        <pc:spChg chg="mod">
          <ac:chgData name="Montecino, Diego" userId="a795c42d-832a-4dce-b1d8-09bac981a9d2" providerId="ADAL" clId="{503CE5C0-5584-8E4D-90D2-6265A9694CB5}" dt="2024-07-31T19:00:17.407" v="1271" actId="1076"/>
          <ac:spMkLst>
            <pc:docMk/>
            <pc:sldMk cId="110415211" sldId="307"/>
            <ac:spMk id="2" creationId="{85683590-3234-0FDE-CFD8-337D1CE19817}"/>
          </ac:spMkLst>
        </pc:spChg>
        <pc:picChg chg="mod">
          <ac:chgData name="Montecino, Diego" userId="a795c42d-832a-4dce-b1d8-09bac981a9d2" providerId="ADAL" clId="{503CE5C0-5584-8E4D-90D2-6265A9694CB5}" dt="2024-07-31T19:03:50.693" v="1274" actId="14826"/>
          <ac:picMkLst>
            <pc:docMk/>
            <pc:sldMk cId="110415211" sldId="307"/>
            <ac:picMk id="5" creationId="{F5A8724E-1111-DB8C-11D7-F2B8FFB410AB}"/>
          </ac:picMkLst>
        </pc:picChg>
      </pc:sldChg>
      <pc:sldChg chg="modSp add mod">
        <pc:chgData name="Montecino, Diego" userId="a795c42d-832a-4dce-b1d8-09bac981a9d2" providerId="ADAL" clId="{503CE5C0-5584-8E4D-90D2-6265A9694CB5}" dt="2024-07-31T19:12:36.173" v="1283" actId="14826"/>
        <pc:sldMkLst>
          <pc:docMk/>
          <pc:sldMk cId="907745054" sldId="308"/>
        </pc:sldMkLst>
        <pc:spChg chg="mod">
          <ac:chgData name="Montecino, Diego" userId="a795c42d-832a-4dce-b1d8-09bac981a9d2" providerId="ADAL" clId="{503CE5C0-5584-8E4D-90D2-6265A9694CB5}" dt="2024-07-31T19:11:43.689" v="1280" actId="1076"/>
          <ac:spMkLst>
            <pc:docMk/>
            <pc:sldMk cId="907745054" sldId="308"/>
            <ac:spMk id="11" creationId="{5EB7F163-531B-8CBE-297B-82001BB51B92}"/>
          </ac:spMkLst>
        </pc:spChg>
        <pc:picChg chg="mod">
          <ac:chgData name="Montecino, Diego" userId="a795c42d-832a-4dce-b1d8-09bac981a9d2" providerId="ADAL" clId="{503CE5C0-5584-8E4D-90D2-6265A9694CB5}" dt="2024-07-31T19:12:36.173" v="1283" actId="14826"/>
          <ac:picMkLst>
            <pc:docMk/>
            <pc:sldMk cId="907745054" sldId="308"/>
            <ac:picMk id="4" creationId="{FB1D85EC-8E2A-DACB-7F3C-BDDD8839015E}"/>
          </ac:picMkLst>
        </pc:picChg>
        <pc:picChg chg="mod">
          <ac:chgData name="Montecino, Diego" userId="a795c42d-832a-4dce-b1d8-09bac981a9d2" providerId="ADAL" clId="{503CE5C0-5584-8E4D-90D2-6265A9694CB5}" dt="2024-07-31T19:11:39.579" v="1279" actId="14826"/>
          <ac:picMkLst>
            <pc:docMk/>
            <pc:sldMk cId="907745054" sldId="308"/>
            <ac:picMk id="10" creationId="{5BB8E8B1-C1A1-1100-5BDA-D4A746B7CFB7}"/>
          </ac:picMkLst>
        </pc:picChg>
        <pc:picChg chg="mod">
          <ac:chgData name="Montecino, Diego" userId="a795c42d-832a-4dce-b1d8-09bac981a9d2" providerId="ADAL" clId="{503CE5C0-5584-8E4D-90D2-6265A9694CB5}" dt="2024-07-31T19:11:12.919" v="1275" actId="14826"/>
          <ac:picMkLst>
            <pc:docMk/>
            <pc:sldMk cId="907745054" sldId="308"/>
            <ac:picMk id="12" creationId="{B3280B2B-682C-1A85-5063-48665AA36CF4}"/>
          </ac:picMkLst>
        </pc:picChg>
      </pc:sldChg>
      <pc:sldChg chg="modSp add mod">
        <pc:chgData name="Montecino, Diego" userId="a795c42d-832a-4dce-b1d8-09bac981a9d2" providerId="ADAL" clId="{503CE5C0-5584-8E4D-90D2-6265A9694CB5}" dt="2024-07-31T19:17:51.257" v="1290" actId="14826"/>
        <pc:sldMkLst>
          <pc:docMk/>
          <pc:sldMk cId="2569508597" sldId="309"/>
        </pc:sldMkLst>
        <pc:spChg chg="mod">
          <ac:chgData name="Montecino, Diego" userId="a795c42d-832a-4dce-b1d8-09bac981a9d2" providerId="ADAL" clId="{503CE5C0-5584-8E4D-90D2-6265A9694CB5}" dt="2024-07-31T19:16:32.194" v="1285" actId="1076"/>
          <ac:spMkLst>
            <pc:docMk/>
            <pc:sldMk cId="2569508597" sldId="309"/>
            <ac:spMk id="9" creationId="{36C4B21C-75C3-1064-CE43-BCF4B49E2F36}"/>
          </ac:spMkLst>
        </pc:spChg>
        <pc:picChg chg="mod">
          <ac:chgData name="Montecino, Diego" userId="a795c42d-832a-4dce-b1d8-09bac981a9d2" providerId="ADAL" clId="{503CE5C0-5584-8E4D-90D2-6265A9694CB5}" dt="2024-07-31T19:16:50.268" v="1287" actId="14826"/>
          <ac:picMkLst>
            <pc:docMk/>
            <pc:sldMk cId="2569508597" sldId="309"/>
            <ac:picMk id="2" creationId="{403044AB-4109-E892-BD24-6F68A706D065}"/>
          </ac:picMkLst>
        </pc:picChg>
        <pc:picChg chg="mod">
          <ac:chgData name="Montecino, Diego" userId="a795c42d-832a-4dce-b1d8-09bac981a9d2" providerId="ADAL" clId="{503CE5C0-5584-8E4D-90D2-6265A9694CB5}" dt="2024-07-31T19:17:51.257" v="1290" actId="14826"/>
          <ac:picMkLst>
            <pc:docMk/>
            <pc:sldMk cId="2569508597" sldId="309"/>
            <ac:picMk id="3" creationId="{0DC9411C-338B-784D-E5FD-556CC5E6F4EC}"/>
          </ac:picMkLst>
        </pc:picChg>
        <pc:picChg chg="mod">
          <ac:chgData name="Montecino, Diego" userId="a795c42d-832a-4dce-b1d8-09bac981a9d2" providerId="ADAL" clId="{503CE5C0-5584-8E4D-90D2-6265A9694CB5}" dt="2024-07-31T19:16:40.493" v="1286" actId="14826"/>
          <ac:picMkLst>
            <pc:docMk/>
            <pc:sldMk cId="2569508597" sldId="309"/>
            <ac:picMk id="6" creationId="{6C1EBBBF-D7B2-6788-8B77-5BF515A0F016}"/>
          </ac:picMkLst>
        </pc:picChg>
        <pc:picChg chg="mod">
          <ac:chgData name="Montecino, Diego" userId="a795c42d-832a-4dce-b1d8-09bac981a9d2" providerId="ADAL" clId="{503CE5C0-5584-8E4D-90D2-6265A9694CB5}" dt="2024-07-31T19:16:29.049" v="1284" actId="14826"/>
          <ac:picMkLst>
            <pc:docMk/>
            <pc:sldMk cId="2569508597" sldId="309"/>
            <ac:picMk id="8" creationId="{5D236CCC-D896-09AE-B281-94008C282CEE}"/>
          </ac:picMkLst>
        </pc:picChg>
      </pc:sldChg>
      <pc:sldChg chg="modSp add">
        <pc:chgData name="Montecino, Diego" userId="a795c42d-832a-4dce-b1d8-09bac981a9d2" providerId="ADAL" clId="{503CE5C0-5584-8E4D-90D2-6265A9694CB5}" dt="2024-07-31T19:20:47.479" v="1301" actId="14826"/>
        <pc:sldMkLst>
          <pc:docMk/>
          <pc:sldMk cId="3880421029" sldId="310"/>
        </pc:sldMkLst>
        <pc:picChg chg="mod">
          <ac:chgData name="Montecino, Diego" userId="a795c42d-832a-4dce-b1d8-09bac981a9d2" providerId="ADAL" clId="{503CE5C0-5584-8E4D-90D2-6265A9694CB5}" dt="2024-07-31T19:20:47.479" v="1301" actId="14826"/>
          <ac:picMkLst>
            <pc:docMk/>
            <pc:sldMk cId="3880421029" sldId="310"/>
            <ac:picMk id="5" creationId="{7DBAB5E3-EBE2-216D-64FE-F874FCFC13B6}"/>
          </ac:picMkLst>
        </pc:picChg>
      </pc:sldChg>
      <pc:sldChg chg="modSp add">
        <pc:chgData name="Montecino, Diego" userId="a795c42d-832a-4dce-b1d8-09bac981a9d2" providerId="ADAL" clId="{503CE5C0-5584-8E4D-90D2-6265A9694CB5}" dt="2024-07-31T19:41:36.226" v="1307" actId="14826"/>
        <pc:sldMkLst>
          <pc:docMk/>
          <pc:sldMk cId="1100239897" sldId="311"/>
        </pc:sldMkLst>
        <pc:picChg chg="mod">
          <ac:chgData name="Montecino, Diego" userId="a795c42d-832a-4dce-b1d8-09bac981a9d2" providerId="ADAL" clId="{503CE5C0-5584-8E4D-90D2-6265A9694CB5}" dt="2024-07-31T19:28:41.617" v="1305" actId="14826"/>
          <ac:picMkLst>
            <pc:docMk/>
            <pc:sldMk cId="1100239897" sldId="311"/>
            <ac:picMk id="3" creationId="{4766EADE-0545-629A-4DC2-00974022D01F}"/>
          </ac:picMkLst>
        </pc:picChg>
        <pc:picChg chg="mod">
          <ac:chgData name="Montecino, Diego" userId="a795c42d-832a-4dce-b1d8-09bac981a9d2" providerId="ADAL" clId="{503CE5C0-5584-8E4D-90D2-6265A9694CB5}" dt="2024-07-31T19:41:36.226" v="1307" actId="14826"/>
          <ac:picMkLst>
            <pc:docMk/>
            <pc:sldMk cId="1100239897" sldId="311"/>
            <ac:picMk id="7" creationId="{1B7B7E3D-9090-9715-DA0F-876931C03F9D}"/>
          </ac:picMkLst>
        </pc:picChg>
      </pc:sldChg>
      <pc:sldChg chg="modSp add mod">
        <pc:chgData name="Montecino, Diego" userId="a795c42d-832a-4dce-b1d8-09bac981a9d2" providerId="ADAL" clId="{503CE5C0-5584-8E4D-90D2-6265A9694CB5}" dt="2024-07-31T19:46:15.355" v="1311" actId="1076"/>
        <pc:sldMkLst>
          <pc:docMk/>
          <pc:sldMk cId="1679839558" sldId="312"/>
        </pc:sldMkLst>
        <pc:spChg chg="mod">
          <ac:chgData name="Montecino, Diego" userId="a795c42d-832a-4dce-b1d8-09bac981a9d2" providerId="ADAL" clId="{503CE5C0-5584-8E4D-90D2-6265A9694CB5}" dt="2024-07-31T19:46:15.355" v="1311" actId="1076"/>
          <ac:spMkLst>
            <pc:docMk/>
            <pc:sldMk cId="1679839558" sldId="312"/>
            <ac:spMk id="6" creationId="{F32167F6-E751-1EA2-707D-0BD713512F3D}"/>
          </ac:spMkLst>
        </pc:spChg>
        <pc:picChg chg="mod">
          <ac:chgData name="Montecino, Diego" userId="a795c42d-832a-4dce-b1d8-09bac981a9d2" providerId="ADAL" clId="{503CE5C0-5584-8E4D-90D2-6265A9694CB5}" dt="2024-07-31T19:46:10.137" v="1310" actId="14826"/>
          <ac:picMkLst>
            <pc:docMk/>
            <pc:sldMk cId="1679839558" sldId="312"/>
            <ac:picMk id="5" creationId="{4946AD52-DBF9-2173-5792-CE0BB424E225}"/>
          </ac:picMkLst>
        </pc:picChg>
      </pc:sldChg>
      <pc:sldChg chg="modSp add">
        <pc:chgData name="Montecino, Diego" userId="a795c42d-832a-4dce-b1d8-09bac981a9d2" providerId="ADAL" clId="{503CE5C0-5584-8E4D-90D2-6265A9694CB5}" dt="2024-07-31T19:52:41.703" v="1314" actId="14826"/>
        <pc:sldMkLst>
          <pc:docMk/>
          <pc:sldMk cId="4209829946" sldId="313"/>
        </pc:sldMkLst>
        <pc:picChg chg="mod">
          <ac:chgData name="Montecino, Diego" userId="a795c42d-832a-4dce-b1d8-09bac981a9d2" providerId="ADAL" clId="{503CE5C0-5584-8E4D-90D2-6265A9694CB5}" dt="2024-07-31T19:52:24.514" v="1312" actId="14826"/>
          <ac:picMkLst>
            <pc:docMk/>
            <pc:sldMk cId="4209829946" sldId="313"/>
            <ac:picMk id="3" creationId="{DEFBDF63-6DB1-B7FF-7F6E-BC7344BF84D2}"/>
          </ac:picMkLst>
        </pc:picChg>
        <pc:picChg chg="mod">
          <ac:chgData name="Montecino, Diego" userId="a795c42d-832a-4dce-b1d8-09bac981a9d2" providerId="ADAL" clId="{503CE5C0-5584-8E4D-90D2-6265A9694CB5}" dt="2024-07-31T19:52:33.536" v="1313" actId="14826"/>
          <ac:picMkLst>
            <pc:docMk/>
            <pc:sldMk cId="4209829946" sldId="313"/>
            <ac:picMk id="5" creationId="{B193DF86-D743-808A-0574-64A53463C3E7}"/>
          </ac:picMkLst>
        </pc:picChg>
        <pc:picChg chg="mod">
          <ac:chgData name="Montecino, Diego" userId="a795c42d-832a-4dce-b1d8-09bac981a9d2" providerId="ADAL" clId="{503CE5C0-5584-8E4D-90D2-6265A9694CB5}" dt="2024-07-31T19:52:41.703" v="1314" actId="14826"/>
          <ac:picMkLst>
            <pc:docMk/>
            <pc:sldMk cId="4209829946" sldId="313"/>
            <ac:picMk id="7" creationId="{919C1D88-32F7-DA1B-4997-38793797B076}"/>
          </ac:picMkLst>
        </pc:picChg>
      </pc:sldChg>
      <pc:sldChg chg="modSp add">
        <pc:chgData name="Montecino, Diego" userId="a795c42d-832a-4dce-b1d8-09bac981a9d2" providerId="ADAL" clId="{503CE5C0-5584-8E4D-90D2-6265A9694CB5}" dt="2024-07-31T19:56:53.544" v="1315" actId="14826"/>
        <pc:sldMkLst>
          <pc:docMk/>
          <pc:sldMk cId="2881419243" sldId="314"/>
        </pc:sldMkLst>
        <pc:picChg chg="mod">
          <ac:chgData name="Montecino, Diego" userId="a795c42d-832a-4dce-b1d8-09bac981a9d2" providerId="ADAL" clId="{503CE5C0-5584-8E4D-90D2-6265A9694CB5}" dt="2024-07-31T19:56:53.544" v="1315" actId="14826"/>
          <ac:picMkLst>
            <pc:docMk/>
            <pc:sldMk cId="2881419243" sldId="314"/>
            <ac:picMk id="11" creationId="{FDF6C527-89D7-6C3C-12BA-3F5AA0DB2E09}"/>
          </ac:picMkLst>
        </pc:picChg>
      </pc:sldChg>
      <pc:sldChg chg="modSp add del">
        <pc:chgData name="Montecino, Diego" userId="a795c42d-832a-4dce-b1d8-09bac981a9d2" providerId="ADAL" clId="{503CE5C0-5584-8E4D-90D2-6265A9694CB5}" dt="2024-07-31T20:06:26.023" v="1316" actId="14826"/>
        <pc:sldMkLst>
          <pc:docMk/>
          <pc:sldMk cId="1521210450" sldId="315"/>
        </pc:sldMkLst>
        <pc:picChg chg="mod">
          <ac:chgData name="Montecino, Diego" userId="a795c42d-832a-4dce-b1d8-09bac981a9d2" providerId="ADAL" clId="{503CE5C0-5584-8E4D-90D2-6265A9694CB5}" dt="2024-07-31T20:06:26.023" v="1316" actId="14826"/>
          <ac:picMkLst>
            <pc:docMk/>
            <pc:sldMk cId="1521210450" sldId="315"/>
            <ac:picMk id="11" creationId="{E474F4F6-B776-4878-5E7F-DDF0FB8DEC1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Lugar</a:t>
          </a: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y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Muestras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Categorîa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Incident SMART 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Incident SMART 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/>
            <a:t>Patrouille</a:t>
          </a:r>
          <a:r>
            <a:rPr lang="en-US" dirty="0"/>
            <a:t>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Incident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 err="1"/>
            <a:t>Événement</a:t>
          </a:r>
          <a:r>
            <a:rPr lang="en-US" sz="1100" dirty="0"/>
            <a:t> Sanitaire </a:t>
          </a:r>
          <a:r>
            <a:rPr lang="en-US" sz="1100" dirty="0" err="1"/>
            <a:t>Concernant</a:t>
          </a:r>
          <a:r>
            <a:rPr lang="en-US" sz="1100" dirty="0"/>
            <a:t> la </a:t>
          </a:r>
          <a:r>
            <a:rPr lang="en-US" sz="1100" dirty="0" err="1"/>
            <a:t>Faune</a:t>
          </a:r>
          <a:r>
            <a:rPr lang="en-US" sz="1100" dirty="0"/>
            <a:t> </a:t>
          </a:r>
          <a:r>
            <a:rPr lang="en-US" sz="1100" dirty="0" err="1"/>
            <a:t>Sauvage</a:t>
          </a:r>
          <a:r>
            <a:rPr lang="en-US" sz="1100" dirty="0"/>
            <a:t> 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(Incident SMART)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Faune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/>
            <a:t>Bétail</a:t>
          </a:r>
          <a:r>
            <a:rPr lang="en-US" sz="1100" dirty="0"/>
            <a:t> et </a:t>
          </a:r>
          <a:r>
            <a:rPr lang="en-US" sz="1100" dirty="0" err="1"/>
            <a:t>Animaux</a:t>
          </a:r>
          <a:r>
            <a:rPr lang="en-US" sz="1100" dirty="0"/>
            <a:t> Domestiques 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/>
            <a:t>Catégorie</a:t>
          </a:r>
          <a:r>
            <a:rPr lang="en-US" sz="1100" dirty="0"/>
            <a:t> SMART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Description du Site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/>
            <a:t>Catégorie</a:t>
          </a:r>
          <a:r>
            <a:rPr lang="en-US" sz="1100" dirty="0"/>
            <a:t> SMART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Échantillons</a:t>
          </a:r>
          <a:r>
            <a:rPr lang="en-US" sz="1100" kern="1200" dirty="0"/>
            <a:t> 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Enregistrement</a:t>
          </a:r>
          <a:r>
            <a:rPr lang="en-US" sz="1100" kern="1200" dirty="0"/>
            <a:t> SMART dans </a:t>
          </a:r>
          <a:r>
            <a:rPr lang="en-US" sz="1100" kern="1200" dirty="0" err="1"/>
            <a:t>une</a:t>
          </a:r>
          <a:r>
            <a:rPr lang="en-US" sz="1100" kern="1200" dirty="0"/>
            <a:t> 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 err="1"/>
            <a:t>Échantillons</a:t>
          </a:r>
          <a:r>
            <a:rPr lang="en-US" sz="1100" dirty="0"/>
            <a:t> </a:t>
          </a:r>
          <a:endParaRPr lang="en-US" sz="11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/>
            <a:t>Enregistrement</a:t>
          </a:r>
          <a:r>
            <a:rPr lang="en-US" sz="1100" dirty="0"/>
            <a:t> SMART dans </a:t>
          </a:r>
          <a:r>
            <a:rPr lang="en-US" sz="1100" dirty="0" err="1"/>
            <a:t>une</a:t>
          </a:r>
          <a:r>
            <a:rPr lang="en-US" sz="1100" dirty="0"/>
            <a:t> </a:t>
          </a:r>
          <a:r>
            <a:rPr lang="en-US" sz="1100" dirty="0" err="1"/>
            <a:t>Catégorie</a:t>
          </a:r>
          <a:r>
            <a:rPr lang="en-US" sz="1100" dirty="0"/>
            <a:t> SMART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243351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56548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236542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214088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/>
            <a:t>Cadavres</a:t>
          </a:r>
          <a:r>
            <a:rPr lang="en-US" sz="1000" dirty="0"/>
            <a:t> </a:t>
          </a:r>
          <a:r>
            <a:rPr lang="en-US" sz="1000" dirty="0" err="1"/>
            <a:t>trouvés</a:t>
          </a:r>
          <a:r>
            <a:rPr lang="en-US" sz="1000" dirty="0"/>
            <a:t> sur la rive </a:t>
          </a:r>
          <a:r>
            <a:rPr lang="en-US" sz="1000" dirty="0" err="1"/>
            <a:t>sud</a:t>
          </a:r>
          <a:r>
            <a:rPr lang="en-US" sz="1000" dirty="0"/>
            <a:t> d'un lac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100" dirty="0"/>
            <a:t>Contamination par les pesticides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/>
            <a:t>Canard </a:t>
          </a:r>
          <a:r>
            <a:rPr lang="en-US" sz="1000" dirty="0" err="1"/>
            <a:t>échantillonné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/>
            <a:t>Espèces</a:t>
          </a:r>
          <a:r>
            <a:rPr lang="en-US" sz="1000" dirty="0"/>
            <a:t> </a:t>
          </a:r>
          <a:r>
            <a:rPr lang="en-US" sz="1000" dirty="0" err="1"/>
            <a:t>d'oiseaux</a:t>
          </a:r>
          <a:r>
            <a:rPr lang="en-US" sz="1000" dirty="0"/>
            <a:t> </a:t>
          </a:r>
          <a:r>
            <a:rPr lang="en-US" sz="1000" dirty="0" err="1"/>
            <a:t>aquatiques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37087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 SMART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/>
            <a:t>Catégorie</a:t>
          </a:r>
          <a:r>
            <a:rPr lang="en-US" sz="1000" dirty="0"/>
            <a:t> Description du Site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/>
            <a:t>Catégorie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et </a:t>
          </a:r>
          <a:r>
            <a:rPr lang="en-US" sz="1000" dirty="0" err="1"/>
            <a:t>Échantillons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/>
            <a:t>Catégorie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Faune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Wildlife</a:t>
          </a:r>
        </a:p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Livestock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- Domestic Species</a:t>
          </a:r>
        </a:p>
        <a:p>
          <a:pPr algn="ctr"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143568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36572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176495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192771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17724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Animal and Samples Category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Category</a:t>
          </a: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Patrulla</a:t>
          </a: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Evento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Sanitario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Fauna Silvestre</a:t>
          </a:r>
        </a:p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Ganado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–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Domésticas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algn="ctr"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Lugar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143568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36572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201015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214088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Cadáveres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encontrados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la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orilla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sur de un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lago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Contaminación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con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Pato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Muestreado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de Aves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Acuáticas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37087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4752220" y="1336370"/>
        <a:ext cx="940531" cy="4702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Lugar</a:t>
          </a: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Categorîa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y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Muestras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Patrouille</a:t>
          </a:r>
          <a:r>
            <a:rPr lang="en-US" sz="1300" kern="1200" dirty="0"/>
            <a:t>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Incident SMART 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Observation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Observation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Incident SMART 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Observation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Observation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Observation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752220" y="1336370"/>
        <a:ext cx="940531" cy="47026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Incident SMART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Observation SMART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Observation SMART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Observation SMART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567984" y="2983505"/>
          <a:ext cx="264768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228313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228313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53820" y="617519"/>
          <a:ext cx="1720212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197484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197484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243204" y="617519"/>
          <a:ext cx="310616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822762" y="617519"/>
          <a:ext cx="1731058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1550625" y="1715"/>
          <a:ext cx="2006391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Événement</a:t>
          </a:r>
          <a:r>
            <a:rPr lang="en-US" sz="1100" kern="1200" dirty="0"/>
            <a:t> Sanitaire </a:t>
          </a:r>
          <a:r>
            <a:rPr lang="en-US" sz="1100" kern="1200" dirty="0" err="1"/>
            <a:t>Concernant</a:t>
          </a:r>
          <a:r>
            <a:rPr lang="en-US" sz="1100" kern="1200" dirty="0"/>
            <a:t> la </a:t>
          </a:r>
          <a:r>
            <a:rPr lang="en-US" sz="1100" kern="1200" dirty="0" err="1"/>
            <a:t>Faune</a:t>
          </a:r>
          <a:r>
            <a:rPr lang="en-US" sz="1100" kern="1200" dirty="0"/>
            <a:t> </a:t>
          </a:r>
          <a:r>
            <a:rPr lang="en-US" sz="1100" kern="1200" dirty="0" err="1"/>
            <a:t>Sauvage</a:t>
          </a:r>
          <a:r>
            <a:rPr lang="en-US" sz="1100" kern="1200" dirty="0"/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(Incident SMART)</a:t>
          </a:r>
        </a:p>
      </dsp:txBody>
      <dsp:txXfrm>
        <a:off x="1550625" y="1715"/>
        <a:ext cx="2006391" cy="615803"/>
      </dsp:txXfrm>
    </dsp:sp>
    <dsp:sp modelId="{143FA310-0BBF-044E-A2F9-F5EBDC6B1203}">
      <dsp:nvSpPr>
        <dsp:cNvPr id="0" name=""/>
        <dsp:cNvSpPr/>
      </dsp:nvSpPr>
      <dsp:spPr>
        <a:xfrm>
          <a:off x="177404" y="790660"/>
          <a:ext cx="1290714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Description du Site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sp:txBody>
      <dsp:txXfrm>
        <a:off x="177404" y="790660"/>
        <a:ext cx="1290714" cy="579983"/>
      </dsp:txXfrm>
    </dsp:sp>
    <dsp:sp modelId="{F18D1C76-2FCE-4DB5-B4DC-75D0990D0140}">
      <dsp:nvSpPr>
        <dsp:cNvPr id="0" name=""/>
        <dsp:cNvSpPr/>
      </dsp:nvSpPr>
      <dsp:spPr>
        <a:xfrm>
          <a:off x="1641260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Faune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641260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589507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89507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268078" y="2197384"/>
          <a:ext cx="1950252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Échantillons</a:t>
          </a:r>
          <a:r>
            <a:rPr lang="en-US" sz="1100" kern="1200" dirty="0"/>
            <a:t> 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Enregistrement</a:t>
          </a:r>
          <a:r>
            <a:rPr lang="en-US" sz="1100" kern="1200" dirty="0"/>
            <a:t> SMART dans </a:t>
          </a:r>
          <a:r>
            <a:rPr lang="en-US" sz="1100" kern="1200" dirty="0" err="1"/>
            <a:t>une</a:t>
          </a:r>
          <a:r>
            <a:rPr lang="en-US" sz="1100" kern="1200" dirty="0"/>
            <a:t> 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sp:txBody>
      <dsp:txXfrm>
        <a:off x="1268078" y="2197384"/>
        <a:ext cx="1950252" cy="687809"/>
      </dsp:txXfrm>
    </dsp:sp>
    <dsp:sp modelId="{FF86BC35-C46C-1D42-AD55-DFACAA6DD33F}">
      <dsp:nvSpPr>
        <dsp:cNvPr id="0" name=""/>
        <dsp:cNvSpPr/>
      </dsp:nvSpPr>
      <dsp:spPr>
        <a:xfrm>
          <a:off x="3617830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/>
            <a:t>Bétail</a:t>
          </a:r>
          <a:r>
            <a:rPr lang="en-US" sz="1100" kern="1200" dirty="0"/>
            <a:t> et </a:t>
          </a:r>
          <a:r>
            <a:rPr lang="en-US" sz="1100" kern="1200" dirty="0" err="1"/>
            <a:t>Animaux</a:t>
          </a:r>
          <a:r>
            <a:rPr lang="en-US" sz="1100" kern="1200" dirty="0"/>
            <a:t> Domestiques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17830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592329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sp:txBody>
      <dsp:txXfrm>
        <a:off x="3592329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391472" y="2277985"/>
          <a:ext cx="1765122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Échantillons</a:t>
          </a:r>
          <a:r>
            <a:rPr lang="en-US" sz="1100" kern="1200" dirty="0"/>
            <a:t> 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Enregistrement</a:t>
          </a:r>
          <a:r>
            <a:rPr lang="en-US" sz="1100" kern="1200" dirty="0"/>
            <a:t> SMART dans </a:t>
          </a:r>
          <a:r>
            <a:rPr lang="en-US" sz="1100" kern="1200" dirty="0" err="1"/>
            <a:t>une</a:t>
          </a:r>
          <a:r>
            <a:rPr lang="en-US" sz="1100" kern="1200" dirty="0"/>
            <a:t> 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sp:txBody>
      <dsp:txXfrm>
        <a:off x="3391472" y="2277985"/>
        <a:ext cx="1765122" cy="705519"/>
      </dsp:txXfrm>
    </dsp:sp>
    <dsp:sp modelId="{46F61797-12F6-DF42-90C1-1FCB4EA71135}">
      <dsp:nvSpPr>
        <dsp:cNvPr id="0" name=""/>
        <dsp:cNvSpPr/>
      </dsp:nvSpPr>
      <dsp:spPr>
        <a:xfrm>
          <a:off x="3832753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832753" y="3156647"/>
        <a:ext cx="824484" cy="4122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147038" y="921"/>
          <a:ext cx="1453968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Cadavres</a:t>
          </a:r>
          <a:r>
            <a:rPr lang="en-US" sz="1000" kern="1200" dirty="0"/>
            <a:t> </a:t>
          </a:r>
          <a:r>
            <a:rPr lang="en-US" sz="1000" kern="1200" dirty="0" err="1"/>
            <a:t>trouvés</a:t>
          </a:r>
          <a:r>
            <a:rPr lang="en-US" sz="1000" kern="1200" dirty="0"/>
            <a:t> sur la rive </a:t>
          </a:r>
          <a:r>
            <a:rPr lang="en-US" sz="1000" kern="1200" dirty="0" err="1"/>
            <a:t>sud</a:t>
          </a:r>
          <a:r>
            <a:rPr lang="en-US" sz="1000" kern="1200" dirty="0"/>
            <a:t> d'un lac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147038" y="921"/>
        <a:ext cx="1453968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Contamination par les pesticides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Espèces</a:t>
          </a:r>
          <a:r>
            <a:rPr lang="en-US" sz="1000" kern="1200" dirty="0"/>
            <a:t> </a:t>
          </a:r>
          <a:r>
            <a:rPr lang="en-US" sz="1000" kern="1200" dirty="0" err="1"/>
            <a:t>d'oiseaux</a:t>
          </a:r>
          <a:r>
            <a:rPr lang="en-US" sz="1000" kern="1200" dirty="0"/>
            <a:t> </a:t>
          </a:r>
          <a:r>
            <a:rPr lang="en-US" sz="1000" kern="1200" dirty="0" err="1"/>
            <a:t>aquatiques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Canard </a:t>
          </a:r>
          <a:r>
            <a:rPr lang="en-US" sz="1000" kern="1200" dirty="0" err="1"/>
            <a:t>échantillonné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 SMART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Catégorie</a:t>
          </a:r>
          <a:r>
            <a:rPr lang="en-US" sz="1000" kern="1200" dirty="0"/>
            <a:t> Description du Site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Catégorie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Faune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Catégorie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et </a:t>
          </a:r>
          <a:r>
            <a:rPr lang="en-US" sz="1000" kern="1200" dirty="0" err="1"/>
            <a:t>Échantillons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432167" y="2983505"/>
          <a:ext cx="238405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022194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022194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97759" y="617519"/>
          <a:ext cx="1470154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326782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326782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372502" y="617519"/>
          <a:ext cx="225257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1034409" y="617519"/>
          <a:ext cx="1563350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2005911" y="1715"/>
          <a:ext cx="1183695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sp:txBody>
      <dsp:txXfrm>
        <a:off x="2005911" y="1715"/>
        <a:ext cx="1183695" cy="615803"/>
      </dsp:txXfrm>
    </dsp:sp>
    <dsp:sp modelId="{143FA310-0BBF-044E-A2F9-F5EBDC6B1203}">
      <dsp:nvSpPr>
        <dsp:cNvPr id="0" name=""/>
        <dsp:cNvSpPr/>
      </dsp:nvSpPr>
      <dsp:spPr>
        <a:xfrm>
          <a:off x="471401" y="790660"/>
          <a:ext cx="1126015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471401" y="790660"/>
        <a:ext cx="1126015" cy="579983"/>
      </dsp:txXfrm>
    </dsp:sp>
    <dsp:sp modelId="{F18D1C76-2FCE-4DB5-B4DC-75D0990D0140}">
      <dsp:nvSpPr>
        <dsp:cNvPr id="0" name=""/>
        <dsp:cNvSpPr/>
      </dsp:nvSpPr>
      <dsp:spPr>
        <a:xfrm>
          <a:off x="1770558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Wildlife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770558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718805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718805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644915" y="2197384"/>
          <a:ext cx="1455174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sp:txBody>
      <dsp:txXfrm>
        <a:off x="1644915" y="2197384"/>
        <a:ext cx="1455174" cy="687809"/>
      </dsp:txXfrm>
    </dsp:sp>
    <dsp:sp modelId="{FF86BC35-C46C-1D42-AD55-DFACAA6DD33F}">
      <dsp:nvSpPr>
        <dsp:cNvPr id="0" name=""/>
        <dsp:cNvSpPr/>
      </dsp:nvSpPr>
      <dsp:spPr>
        <a:xfrm>
          <a:off x="3411711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Livestock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- Domestic Species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11711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386210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3386210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273231" y="2277985"/>
          <a:ext cx="1589367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sp:txBody>
      <dsp:txXfrm>
        <a:off x="3273231" y="2277985"/>
        <a:ext cx="1589367" cy="705519"/>
      </dsp:txXfrm>
    </dsp:sp>
    <dsp:sp modelId="{46F61797-12F6-DF42-90C1-1FCB4EA71135}">
      <dsp:nvSpPr>
        <dsp:cNvPr id="0" name=""/>
        <dsp:cNvSpPr/>
      </dsp:nvSpPr>
      <dsp:spPr>
        <a:xfrm>
          <a:off x="3670572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0572" y="3156647"/>
        <a:ext cx="824484" cy="4122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sp:txBody>
      <dsp:txXfrm>
        <a:off x="1249722" y="921"/>
        <a:ext cx="1248601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Category</a:t>
          </a: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Animal and Samples Category</a:t>
          </a: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Patrulla</a:t>
          </a: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4752220" y="1336370"/>
        <a:ext cx="940531" cy="4702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412406" y="2983505"/>
          <a:ext cx="264768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072735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072735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53820" y="617519"/>
          <a:ext cx="1564634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188363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188363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234083" y="617519"/>
          <a:ext cx="319737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895990" y="617519"/>
          <a:ext cx="1657830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1961972" y="1715"/>
          <a:ext cx="1183695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Evento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Sanitario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1961972" y="1715"/>
        <a:ext cx="1183695" cy="615803"/>
      </dsp:txXfrm>
    </dsp:sp>
    <dsp:sp modelId="{143FA310-0BBF-044E-A2F9-F5EBDC6B1203}">
      <dsp:nvSpPr>
        <dsp:cNvPr id="0" name=""/>
        <dsp:cNvSpPr/>
      </dsp:nvSpPr>
      <dsp:spPr>
        <a:xfrm>
          <a:off x="332983" y="790660"/>
          <a:ext cx="1126015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Lugar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32983" y="790660"/>
        <a:ext cx="1126015" cy="579983"/>
      </dsp:txXfrm>
    </dsp:sp>
    <dsp:sp modelId="{F18D1C76-2FCE-4DB5-B4DC-75D0990D0140}">
      <dsp:nvSpPr>
        <dsp:cNvPr id="0" name=""/>
        <dsp:cNvSpPr/>
      </dsp:nvSpPr>
      <dsp:spPr>
        <a:xfrm>
          <a:off x="1632139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Fauna Silvestre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632139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580387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80387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405414" y="2197384"/>
          <a:ext cx="1657337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1405414" y="2197384"/>
        <a:ext cx="1657337" cy="687809"/>
      </dsp:txXfrm>
    </dsp:sp>
    <dsp:sp modelId="{FF86BC35-C46C-1D42-AD55-DFACAA6DD33F}">
      <dsp:nvSpPr>
        <dsp:cNvPr id="0" name=""/>
        <dsp:cNvSpPr/>
      </dsp:nvSpPr>
      <dsp:spPr>
        <a:xfrm>
          <a:off x="3462252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Ganado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–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Domésticas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62252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436751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436751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235894" y="2277985"/>
          <a:ext cx="1765122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235894" y="2277985"/>
        <a:ext cx="1765122" cy="705519"/>
      </dsp:txXfrm>
    </dsp:sp>
    <dsp:sp modelId="{46F61797-12F6-DF42-90C1-1FCB4EA71135}">
      <dsp:nvSpPr>
        <dsp:cNvPr id="0" name=""/>
        <dsp:cNvSpPr/>
      </dsp:nvSpPr>
      <dsp:spPr>
        <a:xfrm>
          <a:off x="3677174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7174" y="3156647"/>
        <a:ext cx="824484" cy="4122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147038" y="921"/>
          <a:ext cx="1453968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Cadáveres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encontrados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la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orilla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sur de un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lago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147038" y="921"/>
        <a:ext cx="1453968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Contaminación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con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de Aves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Acuáticas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Pato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Muestreado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1BE7-20CB-E67E-11A8-1C703F6E5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3C4A4-00AF-4780-7C63-662897544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753F6-1B4B-1059-5C1A-75DAF458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531A-58BC-ED95-3F1B-8726546E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474A2-5C19-3585-39BB-88930F26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0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4263-691E-9644-F64E-D1E8EB16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0FA82-8034-EA7E-F046-72608F76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88064-B037-D3FC-5A8B-AF037C9D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5B10-42F1-ED1C-E444-EAE3FA7F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A9D78-64D5-1785-47BC-E037AC2E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79DEC-F238-FE52-6398-A8ACD9524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9F3E9-A350-D0CB-0743-246BF826F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CA9B4-98BB-A2F1-D9D7-2C38EFAD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EDBC-68AD-C5DB-021D-91FA2EA8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E9253-F02C-72CA-E19C-0253F2F1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3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CB00-E46E-B6C5-C524-2DBBF230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62DE-4565-4C73-713D-A71F91CAA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78E36-BEAE-0E2C-2235-DD3F4B87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AADE-16FB-2FB5-2EBB-15241F4D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C6477-36BD-76BF-541A-66CB5C57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7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3708-1177-E253-B73D-4A91A30E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C2EBB-C9D5-6CCD-FC91-D7626B0A0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CE53C-DD6B-7125-C16C-5EF0D617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53EAA-8CAE-93FE-059A-A1105329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52E45-DEB0-DA65-AC31-57A4B735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4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0CB-4DD5-659C-8DD6-5613C3A0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C9F25-9A28-CF84-60BE-EF63477F7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AC8C3-56DA-F3EB-0272-A72EAA203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DDA89-A363-1CE4-08E2-179CB567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6FA19-2E46-9F90-35AF-12138534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5A5C2-E788-17E3-5EC6-1FC792E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6A18F-26A9-1AD6-D7E5-E75B0A02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EF0B4-8F4B-E75A-5F74-BFAB3483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B6A0D-1FCE-2F76-8750-B7A5B73A2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65EAF-85E2-2865-7093-4172674F2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8E875D-958F-6449-95E5-CAA16C41F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30A33-94C1-17AB-DD08-32876209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968BF-2456-063B-AB9D-16732A00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EB465-2636-42BC-7A3C-4E72EE7B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9ECC-10EF-ED05-E1EA-FFBC5F0F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95957-2EC7-FB8D-E416-8896D1B5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E484B-092F-8E01-E0F1-A556035D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CC2EA-318A-8B54-C739-5825B121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2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E9060-0F2B-F0D3-8524-D72C1E2D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D27025-2795-C622-C517-1DACD110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16EF1-1C36-2851-EF17-CE97D691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7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D18F-9AB3-E557-AB07-282A7D6A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FC852-E684-5EB6-F342-F1AED6619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53B3B-F1A3-F91F-EE6E-D1D61B0C6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CA8B8-B6B8-9856-E685-6E346DB41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0BD17-FAB5-DB53-B852-FB37590C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37E0D-1122-5B85-2AB7-D74D5CFE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CC6D-4D35-B88F-3A28-3A7B9D9C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76102-8211-BFDB-3B75-9727EEB03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831CD-E042-AEDC-A899-BE4681673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E442B-B038-AEB7-9650-E08FF696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850C-AC90-03D8-87DB-1D7C694B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EBC66-CA90-2EED-815B-52CE09F4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53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3A68C-A433-11B8-9F09-450F04DB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ADF1B-6FE6-A2F3-0A12-EB9C04F6A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435DD-043E-DB8D-51A9-1FB93F8AC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BC14A0-686A-6447-8404-F7C436783E76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90E6B-E6DD-A8C8-05AD-413C828B2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34D1F-327D-312E-71A9-8AD80D83D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669A41-DC1A-F65B-639B-BA3ACDAE0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098825"/>
              </p:ext>
            </p:extLst>
          </p:nvPr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705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D4A363-D02A-61B6-9905-7044CE4BDA70}"/>
              </a:ext>
            </a:extLst>
          </p:cNvPr>
          <p:cNvSpPr/>
          <p:nvPr/>
        </p:nvSpPr>
        <p:spPr>
          <a:xfrm>
            <a:off x="4363728" y="3029902"/>
            <a:ext cx="3415111" cy="1606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D4A363-D02A-61B6-9905-7044CE4BDA70}"/>
              </a:ext>
            </a:extLst>
          </p:cNvPr>
          <p:cNvSpPr/>
          <p:nvPr/>
        </p:nvSpPr>
        <p:spPr>
          <a:xfrm>
            <a:off x="4388443" y="3995818"/>
            <a:ext cx="3415111" cy="1026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9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B1D85EC-8E2A-DACB-7F3C-BDDD8839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609" y="95594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BB8E8B1-C1A1-1100-5BDA-D4A746B7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99" y="95594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B7F163-531B-8CBE-297B-82001BB51B92}"/>
              </a:ext>
            </a:extLst>
          </p:cNvPr>
          <p:cNvSpPr/>
          <p:nvPr/>
        </p:nvSpPr>
        <p:spPr>
          <a:xfrm>
            <a:off x="5780836" y="3768098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280B2B-682C-1A85-5063-48665AA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836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044AB-4109-E892-BD24-6F68A706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4183" y="95588"/>
            <a:ext cx="3080635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9411C-338B-784D-E5FD-556CC5E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00189" y="95588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EBBBF-D7B2-6788-8B77-5BF515A0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4831" y="95590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D236CCC-D896-09AE-B281-94008C28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7113" y="95590"/>
            <a:ext cx="3080636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4B21C-75C3-1064-CE43-BCF4B49E2F36}"/>
              </a:ext>
            </a:extLst>
          </p:cNvPr>
          <p:cNvSpPr/>
          <p:nvPr/>
        </p:nvSpPr>
        <p:spPr>
          <a:xfrm>
            <a:off x="-753943" y="3933350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15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275CC5A-28E8-E6FA-AC56-EBB54F743B04}"/>
              </a:ext>
            </a:extLst>
          </p:cNvPr>
          <p:cNvSpPr/>
          <p:nvPr/>
        </p:nvSpPr>
        <p:spPr>
          <a:xfrm>
            <a:off x="4417454" y="746975"/>
            <a:ext cx="1278911" cy="875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20888D-137F-6A51-740D-609550F1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304" y="214092"/>
            <a:ext cx="3050509" cy="6601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00F86-CA66-E996-B386-852C0242D89D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1B7B7E3D-9090-9715-DA0F-876931C0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242" y="214092"/>
            <a:ext cx="3050509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702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4946AD52-DBF9-2173-5792-CE0BB424E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167F6-E751-1EA2-707D-0BD713512F3D}"/>
              </a:ext>
            </a:extLst>
          </p:cNvPr>
          <p:cNvSpPr/>
          <p:nvPr/>
        </p:nvSpPr>
        <p:spPr>
          <a:xfrm>
            <a:off x="4255207" y="3156857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3DF86-D743-808A-0574-64A53463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19C1D88-32F7-DA1B-4997-38793797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18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F48C7-6190-B837-3767-7D8967A2506C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1E317A2-5E07-DB51-3413-E77B64DA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D14609-D089-9438-3C15-53C1ADCD16CC}"/>
              </a:ext>
            </a:extLst>
          </p:cNvPr>
          <p:cNvSpPr/>
          <p:nvPr/>
        </p:nvSpPr>
        <p:spPr>
          <a:xfrm>
            <a:off x="2303261" y="4273917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04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phone&#10;&#10;Description automatically generated">
            <a:extLst>
              <a:ext uri="{FF2B5EF4-FFF2-40B4-BE49-F238E27FC236}">
                <a16:creationId xmlns:a16="http://schemas.microsoft.com/office/drawing/2014/main" id="{11944E89-B95B-6414-FF74-15DE628D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583" y="177878"/>
            <a:ext cx="3081403" cy="666847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40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944E89-B95B-6414-FF74-15DE628D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371583" y="177878"/>
            <a:ext cx="3081403" cy="666847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586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124DEE-302E-93D6-C727-32C67DB1D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177818"/>
              </p:ext>
            </p:extLst>
          </p:nvPr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295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FD1A46-A361-5B3E-5AB5-F3C5D556A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315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669A41-DC1A-F65B-639B-BA3ACDAE0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101723"/>
              </p:ext>
            </p:extLst>
          </p:nvPr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724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124DEE-302E-93D6-C727-32C67DB1D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090792"/>
              </p:ext>
            </p:extLst>
          </p:nvPr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8414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8632D7-C79A-E342-962E-150EB8F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394544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3285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3B9FA7BC-7396-95E9-9BE8-FCC1431F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9682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86164FA-8F27-3BDB-9E48-7BE714656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156672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DD1CB9-C554-BD92-74E0-F014F69AC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035491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959F1E8C-3B87-89EB-879D-FDE332D168A7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AFB02C3-3B48-11A4-773E-7C253A376B12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407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C3E3F4-53D9-AF2D-1FFE-79074D66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04976" y="815341"/>
            <a:ext cx="2424416" cy="5246686"/>
          </a:xfr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95BE1-032B-CCE5-1FA1-0778A9C1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539" y="795972"/>
            <a:ext cx="2433366" cy="5266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814033-8856-81BE-36A4-462736AA7432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8A85BC-5C4A-845F-2C71-E89B9B0C1DB1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7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15BAE-0D35-16D7-32F5-991E534E7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258858" y="363887"/>
            <a:ext cx="2650430" cy="5735803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DA38FC-3644-CF7A-2525-9ECEB9E55355}"/>
              </a:ext>
            </a:extLst>
          </p:cNvPr>
          <p:cNvSpPr/>
          <p:nvPr/>
        </p:nvSpPr>
        <p:spPr>
          <a:xfrm>
            <a:off x="10357717" y="603764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Picture 6" descr="A screenshot of a survey&#10;&#10;Description automatically generated">
            <a:extLst>
              <a:ext uri="{FF2B5EF4-FFF2-40B4-BE49-F238E27FC236}">
                <a16:creationId xmlns:a16="http://schemas.microsoft.com/office/drawing/2014/main" id="{FE15F1F7-3B83-988F-D817-F485FB71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3" y="363888"/>
            <a:ext cx="2650430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F4EDAC2-E9E7-F9DC-EEF4-5D397033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268" y="363887"/>
            <a:ext cx="2650430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F89DD1-173D-62EF-6487-681B49EE2794}"/>
              </a:ext>
            </a:extLst>
          </p:cNvPr>
          <p:cNvSpPr/>
          <p:nvPr/>
        </p:nvSpPr>
        <p:spPr>
          <a:xfrm>
            <a:off x="8171174" y="2194923"/>
            <a:ext cx="2825797" cy="380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B0AFF-2EA2-3A98-FF20-77F4829AB645}"/>
              </a:ext>
            </a:extLst>
          </p:cNvPr>
          <p:cNvSpPr/>
          <p:nvPr/>
        </p:nvSpPr>
        <p:spPr>
          <a:xfrm>
            <a:off x="2431897" y="1664742"/>
            <a:ext cx="2913481" cy="530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40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338180" y="1628385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73671" y="2179529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05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200394" y="2632553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8632D7-C79A-E342-962E-150EB8F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759448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9054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371584" y="3043825"/>
            <a:ext cx="3494761" cy="1665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02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511510" y="4083486"/>
            <a:ext cx="3304732" cy="926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34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D85EC-8E2A-DACB-7F3C-BDDD8839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6960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8E8B1-C1A1-1100-5BDA-D4A746B7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489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B7F163-531B-8CBE-297B-82001BB51B92}"/>
              </a:ext>
            </a:extLst>
          </p:cNvPr>
          <p:cNvSpPr/>
          <p:nvPr/>
        </p:nvSpPr>
        <p:spPr>
          <a:xfrm>
            <a:off x="5780836" y="3457125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280B2B-682C-1A85-5063-48665AA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5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0815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044AB-4109-E892-BD24-6F68A706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4183" y="95589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9411C-338B-784D-E5FD-556CC5E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00189" y="95589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EBBBF-D7B2-6788-8B77-5BF515A0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4831" y="95591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36CCC-D896-09AE-B281-94008C28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667113" y="95590"/>
            <a:ext cx="3080635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4B21C-75C3-1064-CE43-BCF4B49E2F36}"/>
              </a:ext>
            </a:extLst>
          </p:cNvPr>
          <p:cNvSpPr/>
          <p:nvPr/>
        </p:nvSpPr>
        <p:spPr>
          <a:xfrm>
            <a:off x="-753943" y="3933350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28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CB8D-6DB7-583A-91A9-B11965E9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990" y="365125"/>
            <a:ext cx="929281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7DBAB5E3-EBE2-216D-64FE-F874FCFC1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655" y="80743"/>
            <a:ext cx="2816973" cy="6096220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327031-8522-B633-354A-D4F01A89CB2F}"/>
              </a:ext>
            </a:extLst>
          </p:cNvPr>
          <p:cNvSpPr/>
          <p:nvPr/>
        </p:nvSpPr>
        <p:spPr>
          <a:xfrm>
            <a:off x="5090655" y="785611"/>
            <a:ext cx="1005346" cy="772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4766EADE-0545-629A-4DC2-00974022D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41304" y="214092"/>
            <a:ext cx="3050508" cy="6601614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00F86-CA66-E996-B386-852C0242D89D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B7E3D-9090-9715-DA0F-876931C0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7242" y="214092"/>
            <a:ext cx="3050508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408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6AD52-DBF9-2173-5792-CE0BB424E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167F6-E751-1EA2-707D-0BD713512F3D}"/>
              </a:ext>
            </a:extLst>
          </p:cNvPr>
          <p:cNvSpPr/>
          <p:nvPr/>
        </p:nvSpPr>
        <p:spPr>
          <a:xfrm>
            <a:off x="4255207" y="3156857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3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3DF86-D743-808A-0574-64A53463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C1D88-32F7-DA1B-4997-38793797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97918" y="91172"/>
            <a:ext cx="3006743" cy="650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F48C7-6190-B837-3767-7D8967A2506C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1E317A2-5E07-DB51-3413-E77B64DA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DEFBDF63-6DB1-B7FF-7F6E-BC7344BF8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381" y="91172"/>
            <a:ext cx="3006743" cy="65069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D14609-D089-9438-3C15-53C1ADCD16CC}"/>
              </a:ext>
            </a:extLst>
          </p:cNvPr>
          <p:cNvSpPr/>
          <p:nvPr/>
        </p:nvSpPr>
        <p:spPr>
          <a:xfrm>
            <a:off x="2303261" y="4273917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2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F6C527-89D7-6C3C-12BA-3F5AA0DB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8666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474F4F6-B776-4878-5E7F-DDF0FB8D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909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660362-7C56-2EC3-87E6-5C81DA83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712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669A41-DC1A-F65B-639B-BA3ACDAE0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5358612"/>
              </p:ext>
            </p:extLst>
          </p:nvPr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61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124DEE-302E-93D6-C727-32C67DB1D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451077"/>
              </p:ext>
            </p:extLst>
          </p:nvPr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888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8632D7-C79A-E342-962E-150EB8F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2395251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7785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9FA7BC-7396-95E9-9BE8-FCC1431F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0054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86164FA-8F27-3BDB-9E48-7BE714656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2225656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DD1CB9-C554-BD92-74E0-F014F69AC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8383172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959F1E8C-3B87-89EB-879D-FDE332D168A7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AFB02C3-3B48-11A4-773E-7C253A376B12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42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95BE1-032B-CCE5-1FA1-0778A9C1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11539" y="795973"/>
            <a:ext cx="2433366" cy="5266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814033-8856-81BE-36A4-462736AA7432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8A85BC-5C4A-845F-2C71-E89B9B0C1DB1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67449808-79A4-5B96-88EC-BE1CA706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636" y="795972"/>
            <a:ext cx="2448424" cy="52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81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15BAE-0D35-16D7-32F5-991E534E7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258858" y="363887"/>
            <a:ext cx="2650430" cy="5735803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DA38FC-3644-CF7A-2525-9ECEB9E55355}"/>
              </a:ext>
            </a:extLst>
          </p:cNvPr>
          <p:cNvSpPr/>
          <p:nvPr/>
        </p:nvSpPr>
        <p:spPr>
          <a:xfrm>
            <a:off x="10357717" y="603764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5F1F7-3B83-988F-D817-F485FB71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33063" y="363888"/>
            <a:ext cx="2650429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4EDAC2-E9E7-F9DC-EEF4-5D397033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07268" y="363887"/>
            <a:ext cx="2650429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F89DD1-173D-62EF-6487-681B49EE2794}"/>
              </a:ext>
            </a:extLst>
          </p:cNvPr>
          <p:cNvSpPr/>
          <p:nvPr/>
        </p:nvSpPr>
        <p:spPr>
          <a:xfrm>
            <a:off x="8171174" y="2194923"/>
            <a:ext cx="2825797" cy="380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B0AFF-2EA2-3A98-FF20-77F4829AB645}"/>
              </a:ext>
            </a:extLst>
          </p:cNvPr>
          <p:cNvSpPr/>
          <p:nvPr/>
        </p:nvSpPr>
        <p:spPr>
          <a:xfrm>
            <a:off x="2431897" y="1664742"/>
            <a:ext cx="2913481" cy="530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08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338180" y="1628385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73671" y="2179529"/>
            <a:ext cx="2752343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41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200394" y="2632553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48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371584" y="3043825"/>
            <a:ext cx="3494761" cy="1665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0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86164FA-8F27-3BDB-9E48-7BE714656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907687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DD1CB9-C554-BD92-74E0-F014F69AC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949958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959F1E8C-3B87-89EB-879D-FDE332D168A7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AFB02C3-3B48-11A4-773E-7C253A376B12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410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443633" y="4104507"/>
            <a:ext cx="3304732" cy="926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5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D85EC-8E2A-DACB-7F3C-BDDD8839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69609" y="95595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8E8B1-C1A1-1100-5BDA-D4A746B7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4899" y="95595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B7F163-531B-8CBE-297B-82001BB51B92}"/>
              </a:ext>
            </a:extLst>
          </p:cNvPr>
          <p:cNvSpPr/>
          <p:nvPr/>
        </p:nvSpPr>
        <p:spPr>
          <a:xfrm>
            <a:off x="5738067" y="3922943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280B2B-682C-1A85-5063-48665AA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5"/>
            <a:ext cx="3080633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7745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044AB-4109-E892-BD24-6F68A706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4183" y="95589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9411C-338B-784D-E5FD-556CC5E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00189" y="95589"/>
            <a:ext cx="3080633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EBBBF-D7B2-6788-8B77-5BF515A0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4831" y="95591"/>
            <a:ext cx="3080633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36CCC-D896-09AE-B281-94008C28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667113" y="95591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4B21C-75C3-1064-CE43-BCF4B49E2F36}"/>
              </a:ext>
            </a:extLst>
          </p:cNvPr>
          <p:cNvSpPr/>
          <p:nvPr/>
        </p:nvSpPr>
        <p:spPr>
          <a:xfrm>
            <a:off x="-747354" y="4006923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08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CB8D-6DB7-583A-91A9-B11965E9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990" y="365125"/>
            <a:ext cx="929281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AB5E3-EBE2-216D-64FE-F874FCFC1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90655" y="80743"/>
            <a:ext cx="2816973" cy="6096220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327031-8522-B633-354A-D4F01A89CB2F}"/>
              </a:ext>
            </a:extLst>
          </p:cNvPr>
          <p:cNvSpPr/>
          <p:nvPr/>
        </p:nvSpPr>
        <p:spPr>
          <a:xfrm>
            <a:off x="5090655" y="785611"/>
            <a:ext cx="1005346" cy="772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21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4766EADE-0545-629A-4DC2-00974022D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41304" y="214092"/>
            <a:ext cx="3050508" cy="6601614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00F86-CA66-E996-B386-852C0242D89D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B7E3D-9090-9715-DA0F-876931C0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7242" y="214093"/>
            <a:ext cx="3050508" cy="66016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0239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6AD52-DBF9-2173-5792-CE0BB424E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167F6-E751-1EA2-707D-0BD713512F3D}"/>
              </a:ext>
            </a:extLst>
          </p:cNvPr>
          <p:cNvSpPr/>
          <p:nvPr/>
        </p:nvSpPr>
        <p:spPr>
          <a:xfrm>
            <a:off x="4255207" y="3219919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39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3DF86-D743-808A-0574-64A53463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C1D88-32F7-DA1B-4997-38793797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97918" y="91172"/>
            <a:ext cx="3006742" cy="650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F48C7-6190-B837-3767-7D8967A2506C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1E317A2-5E07-DB51-3413-E77B64DA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FBDF63-6DB1-B7FF-7F6E-BC7344BF84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30381" y="91172"/>
            <a:ext cx="3006743" cy="6506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D14609-D089-9438-3C15-53C1ADCD16CC}"/>
              </a:ext>
            </a:extLst>
          </p:cNvPr>
          <p:cNvSpPr/>
          <p:nvPr/>
        </p:nvSpPr>
        <p:spPr>
          <a:xfrm>
            <a:off x="2303261" y="4273917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9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F6C527-89D7-6C3C-12BA-3F5AA0DB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1419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74F4F6-B776-4878-5E7F-DDF0FB8D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21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C3E3F4-53D9-AF2D-1FFE-79074D66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4976" y="815341"/>
            <a:ext cx="2424416" cy="5246686"/>
          </a:xfr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95BE1-032B-CCE5-1FA1-0778A9C1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539" y="795972"/>
            <a:ext cx="2433366" cy="52660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814033-8856-81BE-36A4-462736AA7432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8A85BC-5C4A-845F-2C71-E89B9B0C1DB1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6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usic application&#10;&#10;Description automatically generated">
            <a:extLst>
              <a:ext uri="{FF2B5EF4-FFF2-40B4-BE49-F238E27FC236}">
                <a16:creationId xmlns:a16="http://schemas.microsoft.com/office/drawing/2014/main" id="{D3915BAE-0D35-16D7-32F5-991E534E7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8858" y="402523"/>
            <a:ext cx="2650430" cy="5735803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DA38FC-3644-CF7A-2525-9ECEB9E55355}"/>
              </a:ext>
            </a:extLst>
          </p:cNvPr>
          <p:cNvSpPr/>
          <p:nvPr/>
        </p:nvSpPr>
        <p:spPr>
          <a:xfrm>
            <a:off x="10357717" y="642400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1A8F5-1061-F8E8-2708-A8F3F195DB69}"/>
              </a:ext>
            </a:extLst>
          </p:cNvPr>
          <p:cNvSpPr/>
          <p:nvPr/>
        </p:nvSpPr>
        <p:spPr>
          <a:xfrm>
            <a:off x="8171174" y="2194923"/>
            <a:ext cx="2825797" cy="380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4F2548AC-21C7-2F8D-4DDE-4F605221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1" y="402523"/>
            <a:ext cx="2650430" cy="57358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6B8B3E7A-2125-44C2-2929-3FD9B91A4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264" y="402523"/>
            <a:ext cx="2650430" cy="5735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FB8C8B-C517-2B3D-1FCA-B23EE5B956BE}"/>
              </a:ext>
            </a:extLst>
          </p:cNvPr>
          <p:cNvSpPr/>
          <p:nvPr/>
        </p:nvSpPr>
        <p:spPr>
          <a:xfrm>
            <a:off x="2431897" y="1664742"/>
            <a:ext cx="2913481" cy="530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2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338180" y="1628385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73671" y="2179529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22156" y="2591653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3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6709</TotalTime>
  <Words>333</Words>
  <Application>Microsoft Macintosh PowerPoint</Application>
  <PresentationFormat>Widescreen</PresentationFormat>
  <Paragraphs>119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Montecino, Diego</dc:creator>
  <cp:lastModifiedBy>Montecino, Diego</cp:lastModifiedBy>
  <cp:revision>2</cp:revision>
  <dcterms:created xsi:type="dcterms:W3CDTF">2024-07-23T23:12:20Z</dcterms:created>
  <dcterms:modified xsi:type="dcterms:W3CDTF">2024-07-31T20:06:36Z</dcterms:modified>
</cp:coreProperties>
</file>